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328" r:id="rId3"/>
    <p:sldId id="267" r:id="rId4"/>
    <p:sldId id="321" r:id="rId5"/>
    <p:sldId id="257" r:id="rId6"/>
    <p:sldId id="329" r:id="rId7"/>
    <p:sldId id="322" r:id="rId8"/>
    <p:sldId id="320" r:id="rId9"/>
    <p:sldId id="261" r:id="rId10"/>
    <p:sldId id="263" r:id="rId11"/>
    <p:sldId id="323" r:id="rId12"/>
    <p:sldId id="265" r:id="rId13"/>
    <p:sldId id="324" r:id="rId14"/>
    <p:sldId id="266" r:id="rId15"/>
    <p:sldId id="325" r:id="rId16"/>
    <p:sldId id="330" r:id="rId17"/>
    <p:sldId id="326" r:id="rId18"/>
    <p:sldId id="32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image" Target="../media/image7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1DDAD0-9433-4C9F-90FB-5812B9B9C4E3}" type="doc">
      <dgm:prSet loTypeId="urn:microsoft.com/office/officeart/2005/8/layout/matrix3" loCatId="matrix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2855608-CB4C-4BC6-ACCC-2609C9A932EE}">
      <dgm:prSet/>
      <dgm:spPr/>
      <dgm:t>
        <a:bodyPr/>
        <a:lstStyle/>
        <a:p>
          <a:r>
            <a:rPr lang="hu-HU"/>
            <a:t>Milyen fogalmakat jegyeztél meg az előző diáról?</a:t>
          </a:r>
          <a:endParaRPr lang="en-US"/>
        </a:p>
      </dgm:t>
    </dgm:pt>
    <dgm:pt modelId="{77844A2E-A007-4AA1-961F-A35D2B1507DC}" type="parTrans" cxnId="{A3DB819C-D6D9-4181-8A88-8F12CEACCDA8}">
      <dgm:prSet/>
      <dgm:spPr/>
      <dgm:t>
        <a:bodyPr/>
        <a:lstStyle/>
        <a:p>
          <a:endParaRPr lang="en-US"/>
        </a:p>
      </dgm:t>
    </dgm:pt>
    <dgm:pt modelId="{3A7B68E7-A0DE-4BB9-95A1-E406FEE658BE}" type="sibTrans" cxnId="{A3DB819C-D6D9-4181-8A88-8F12CEACCDA8}">
      <dgm:prSet/>
      <dgm:spPr/>
      <dgm:t>
        <a:bodyPr/>
        <a:lstStyle/>
        <a:p>
          <a:endParaRPr lang="en-US"/>
        </a:p>
      </dgm:t>
    </dgm:pt>
    <dgm:pt modelId="{C22453DB-DCBA-46D6-9AC7-CBC9A37D45E9}">
      <dgm:prSet/>
      <dgm:spPr/>
      <dgm:t>
        <a:bodyPr/>
        <a:lstStyle/>
        <a:p>
          <a:r>
            <a:rPr lang="hu-HU"/>
            <a:t>Mit jelent számodra az a fogalom?</a:t>
          </a:r>
          <a:endParaRPr lang="en-US"/>
        </a:p>
      </dgm:t>
    </dgm:pt>
    <dgm:pt modelId="{39BA9F41-B1F4-4586-BB9A-31B0455B40D4}" type="parTrans" cxnId="{A0FE44DD-FCF6-41D0-917F-F294D7D707B4}">
      <dgm:prSet/>
      <dgm:spPr/>
      <dgm:t>
        <a:bodyPr/>
        <a:lstStyle/>
        <a:p>
          <a:endParaRPr lang="en-US"/>
        </a:p>
      </dgm:t>
    </dgm:pt>
    <dgm:pt modelId="{02436190-5487-4C87-9D96-3188C2253B1F}" type="sibTrans" cxnId="{A0FE44DD-FCF6-41D0-917F-F294D7D707B4}">
      <dgm:prSet/>
      <dgm:spPr/>
      <dgm:t>
        <a:bodyPr/>
        <a:lstStyle/>
        <a:p>
          <a:endParaRPr lang="en-US"/>
        </a:p>
      </dgm:t>
    </dgm:pt>
    <dgm:pt modelId="{C8B5679B-B6D6-451D-8A94-C21FCE2A5D51}">
      <dgm:prSet/>
      <dgm:spPr/>
      <dgm:t>
        <a:bodyPr/>
        <a:lstStyle/>
        <a:p>
          <a:r>
            <a:rPr lang="hu-HU"/>
            <a:t>Melyiknek nem értetted a jelentését?</a:t>
          </a:r>
          <a:endParaRPr lang="en-US"/>
        </a:p>
      </dgm:t>
    </dgm:pt>
    <dgm:pt modelId="{92B80155-18B1-4838-9C92-E0527D3D0781}" type="parTrans" cxnId="{1236AE84-7786-4129-869D-62F127BD5628}">
      <dgm:prSet/>
      <dgm:spPr/>
      <dgm:t>
        <a:bodyPr/>
        <a:lstStyle/>
        <a:p>
          <a:endParaRPr lang="en-US"/>
        </a:p>
      </dgm:t>
    </dgm:pt>
    <dgm:pt modelId="{3EA30671-C1C8-4523-A11C-F87DEF7112E5}" type="sibTrans" cxnId="{1236AE84-7786-4129-869D-62F127BD5628}">
      <dgm:prSet/>
      <dgm:spPr/>
      <dgm:t>
        <a:bodyPr/>
        <a:lstStyle/>
        <a:p>
          <a:endParaRPr lang="en-US"/>
        </a:p>
      </dgm:t>
    </dgm:pt>
    <dgm:pt modelId="{83B2FFA1-D0F9-4443-9FC3-CEDC8B860DFE}">
      <dgm:prSet/>
      <dgm:spPr/>
      <dgm:t>
        <a:bodyPr/>
        <a:lstStyle/>
        <a:p>
          <a:r>
            <a:rPr lang="hu-HU"/>
            <a:t>Jutott-e eszedbe más fogalom, ami a pozitív életfelfogással kapcsolatban van?</a:t>
          </a:r>
          <a:endParaRPr lang="en-US"/>
        </a:p>
      </dgm:t>
    </dgm:pt>
    <dgm:pt modelId="{16D5DDB5-ECF4-4436-8A48-FCEE95718B4E}" type="parTrans" cxnId="{33FEC4E3-8072-4681-9D01-31746224D488}">
      <dgm:prSet/>
      <dgm:spPr/>
      <dgm:t>
        <a:bodyPr/>
        <a:lstStyle/>
        <a:p>
          <a:endParaRPr lang="en-US"/>
        </a:p>
      </dgm:t>
    </dgm:pt>
    <dgm:pt modelId="{CCCA4978-EAAE-4674-95D7-7F158C0BE065}" type="sibTrans" cxnId="{33FEC4E3-8072-4681-9D01-31746224D488}">
      <dgm:prSet/>
      <dgm:spPr/>
      <dgm:t>
        <a:bodyPr/>
        <a:lstStyle/>
        <a:p>
          <a:endParaRPr lang="en-US"/>
        </a:p>
      </dgm:t>
    </dgm:pt>
    <dgm:pt modelId="{CF0D7F3E-0E68-4221-BBBE-165C30F43A25}" type="pres">
      <dgm:prSet presAssocID="{851DDAD0-9433-4C9F-90FB-5812B9B9C4E3}" presName="matrix" presStyleCnt="0">
        <dgm:presLayoutVars>
          <dgm:chMax val="1"/>
          <dgm:dir/>
          <dgm:resizeHandles val="exact"/>
        </dgm:presLayoutVars>
      </dgm:prSet>
      <dgm:spPr/>
    </dgm:pt>
    <dgm:pt modelId="{66FD9648-AD72-4199-909D-D0AD00C0792B}" type="pres">
      <dgm:prSet presAssocID="{851DDAD0-9433-4C9F-90FB-5812B9B9C4E3}" presName="diamond" presStyleLbl="bgShp" presStyleIdx="0" presStyleCnt="1" custScaleX="115639"/>
      <dgm:spPr/>
    </dgm:pt>
    <dgm:pt modelId="{A1437AB5-E82F-4FEF-8561-D2AA661A84CC}" type="pres">
      <dgm:prSet presAssocID="{851DDAD0-9433-4C9F-90FB-5812B9B9C4E3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67086A9-E75C-4A6C-A952-DC50989AE126}" type="pres">
      <dgm:prSet presAssocID="{851DDAD0-9433-4C9F-90FB-5812B9B9C4E3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E90B8C0-E0DC-4497-BD4B-2EDFF5DC75AE}" type="pres">
      <dgm:prSet presAssocID="{851DDAD0-9433-4C9F-90FB-5812B9B9C4E3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3DE8B74-3A90-4545-AB98-7DB46328111B}" type="pres">
      <dgm:prSet presAssocID="{851DDAD0-9433-4C9F-90FB-5812B9B9C4E3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64F4B29-583E-4587-BACF-47E5685A723F}" type="presOf" srcId="{851DDAD0-9433-4C9F-90FB-5812B9B9C4E3}" destId="{CF0D7F3E-0E68-4221-BBBE-165C30F43A25}" srcOrd="0" destOrd="0" presId="urn:microsoft.com/office/officeart/2005/8/layout/matrix3"/>
    <dgm:cxn modelId="{1236AE84-7786-4129-869D-62F127BD5628}" srcId="{851DDAD0-9433-4C9F-90FB-5812B9B9C4E3}" destId="{C8B5679B-B6D6-451D-8A94-C21FCE2A5D51}" srcOrd="2" destOrd="0" parTransId="{92B80155-18B1-4838-9C92-E0527D3D0781}" sibTransId="{3EA30671-C1C8-4523-A11C-F87DEF7112E5}"/>
    <dgm:cxn modelId="{230C8485-8036-4AC3-AE41-A160BD804A46}" type="presOf" srcId="{C22453DB-DCBA-46D6-9AC7-CBC9A37D45E9}" destId="{C67086A9-E75C-4A6C-A952-DC50989AE126}" srcOrd="0" destOrd="0" presId="urn:microsoft.com/office/officeart/2005/8/layout/matrix3"/>
    <dgm:cxn modelId="{A3DB819C-D6D9-4181-8A88-8F12CEACCDA8}" srcId="{851DDAD0-9433-4C9F-90FB-5812B9B9C4E3}" destId="{62855608-CB4C-4BC6-ACCC-2609C9A932EE}" srcOrd="0" destOrd="0" parTransId="{77844A2E-A007-4AA1-961F-A35D2B1507DC}" sibTransId="{3A7B68E7-A0DE-4BB9-95A1-E406FEE658BE}"/>
    <dgm:cxn modelId="{9D7DA5A0-17F3-429B-82AB-D6741AE67FC8}" type="presOf" srcId="{83B2FFA1-D0F9-4443-9FC3-CEDC8B860DFE}" destId="{E3DE8B74-3A90-4545-AB98-7DB46328111B}" srcOrd="0" destOrd="0" presId="urn:microsoft.com/office/officeart/2005/8/layout/matrix3"/>
    <dgm:cxn modelId="{EC39A1C2-C304-4355-B231-11376D690172}" type="presOf" srcId="{62855608-CB4C-4BC6-ACCC-2609C9A932EE}" destId="{A1437AB5-E82F-4FEF-8561-D2AA661A84CC}" srcOrd="0" destOrd="0" presId="urn:microsoft.com/office/officeart/2005/8/layout/matrix3"/>
    <dgm:cxn modelId="{15965BC5-F9C6-4A26-BE80-DFC9CE86A2B6}" type="presOf" srcId="{C8B5679B-B6D6-451D-8A94-C21FCE2A5D51}" destId="{FE90B8C0-E0DC-4497-BD4B-2EDFF5DC75AE}" srcOrd="0" destOrd="0" presId="urn:microsoft.com/office/officeart/2005/8/layout/matrix3"/>
    <dgm:cxn modelId="{A0FE44DD-FCF6-41D0-917F-F294D7D707B4}" srcId="{851DDAD0-9433-4C9F-90FB-5812B9B9C4E3}" destId="{C22453DB-DCBA-46D6-9AC7-CBC9A37D45E9}" srcOrd="1" destOrd="0" parTransId="{39BA9F41-B1F4-4586-BB9A-31B0455B40D4}" sibTransId="{02436190-5487-4C87-9D96-3188C2253B1F}"/>
    <dgm:cxn modelId="{33FEC4E3-8072-4681-9D01-31746224D488}" srcId="{851DDAD0-9433-4C9F-90FB-5812B9B9C4E3}" destId="{83B2FFA1-D0F9-4443-9FC3-CEDC8B860DFE}" srcOrd="3" destOrd="0" parTransId="{16D5DDB5-ECF4-4436-8A48-FCEE95718B4E}" sibTransId="{CCCA4978-EAAE-4674-95D7-7F158C0BE065}"/>
    <dgm:cxn modelId="{59181C91-EF53-41D6-9BBC-7CA2980B7FEB}" type="presParOf" srcId="{CF0D7F3E-0E68-4221-BBBE-165C30F43A25}" destId="{66FD9648-AD72-4199-909D-D0AD00C0792B}" srcOrd="0" destOrd="0" presId="urn:microsoft.com/office/officeart/2005/8/layout/matrix3"/>
    <dgm:cxn modelId="{52D5A7DF-6863-4784-BAE8-DD1C240E6E05}" type="presParOf" srcId="{CF0D7F3E-0E68-4221-BBBE-165C30F43A25}" destId="{A1437AB5-E82F-4FEF-8561-D2AA661A84CC}" srcOrd="1" destOrd="0" presId="urn:microsoft.com/office/officeart/2005/8/layout/matrix3"/>
    <dgm:cxn modelId="{DCF7E068-9DC1-4777-BF73-1A40620BFC3D}" type="presParOf" srcId="{CF0D7F3E-0E68-4221-BBBE-165C30F43A25}" destId="{C67086A9-E75C-4A6C-A952-DC50989AE126}" srcOrd="2" destOrd="0" presId="urn:microsoft.com/office/officeart/2005/8/layout/matrix3"/>
    <dgm:cxn modelId="{54BA1709-1A60-4E87-872F-32E20817D073}" type="presParOf" srcId="{CF0D7F3E-0E68-4221-BBBE-165C30F43A25}" destId="{FE90B8C0-E0DC-4497-BD4B-2EDFF5DC75AE}" srcOrd="3" destOrd="0" presId="urn:microsoft.com/office/officeart/2005/8/layout/matrix3"/>
    <dgm:cxn modelId="{F3B38AC3-8922-4EA3-813D-86413AFE8EE8}" type="presParOf" srcId="{CF0D7F3E-0E68-4221-BBBE-165C30F43A25}" destId="{E3DE8B74-3A90-4545-AB98-7DB46328111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D1015F-8981-4C27-8C8A-D883C93C95D5}" type="doc">
      <dgm:prSet loTypeId="urn:microsoft.com/office/officeart/2005/8/layout/process4" loCatId="process" qsTypeId="urn:microsoft.com/office/officeart/2005/8/quickstyle/simple4" qsCatId="simple" csTypeId="urn:microsoft.com/office/officeart/2005/8/colors/accent4_2" csCatId="accent4"/>
      <dgm:spPr/>
      <dgm:t>
        <a:bodyPr/>
        <a:lstStyle/>
        <a:p>
          <a:endParaRPr lang="hu-HU"/>
        </a:p>
      </dgm:t>
    </dgm:pt>
    <dgm:pt modelId="{6672E449-4C5A-4A0B-A69D-529EEE5C96F6}">
      <dgm:prSet/>
      <dgm:spPr/>
      <dgm:t>
        <a:bodyPr/>
        <a:lstStyle/>
        <a:p>
          <a:pPr rtl="0"/>
          <a:r>
            <a:rPr lang="hu-HU"/>
            <a:t>Az egyének és közösségek jóllétét támogató tényezők felkutatása és erősítése</a:t>
          </a:r>
        </a:p>
      </dgm:t>
    </dgm:pt>
    <dgm:pt modelId="{68995430-F989-4D2A-85B9-4D325C2FE8CB}" type="parTrans" cxnId="{33F36755-17E3-4532-A524-FA843E266511}">
      <dgm:prSet/>
      <dgm:spPr/>
      <dgm:t>
        <a:bodyPr/>
        <a:lstStyle/>
        <a:p>
          <a:endParaRPr lang="hu-HU"/>
        </a:p>
      </dgm:t>
    </dgm:pt>
    <dgm:pt modelId="{D7BF2740-0147-414A-BCFA-091CF4009794}" type="sibTrans" cxnId="{33F36755-17E3-4532-A524-FA843E266511}">
      <dgm:prSet/>
      <dgm:spPr/>
      <dgm:t>
        <a:bodyPr/>
        <a:lstStyle/>
        <a:p>
          <a:endParaRPr lang="hu-HU"/>
        </a:p>
      </dgm:t>
    </dgm:pt>
    <dgm:pt modelId="{4301A21F-0B95-49DA-9D46-077B71232CA4}" type="pres">
      <dgm:prSet presAssocID="{44D1015F-8981-4C27-8C8A-D883C93C95D5}" presName="Name0" presStyleCnt="0">
        <dgm:presLayoutVars>
          <dgm:dir/>
          <dgm:animLvl val="lvl"/>
          <dgm:resizeHandles val="exact"/>
        </dgm:presLayoutVars>
      </dgm:prSet>
      <dgm:spPr/>
    </dgm:pt>
    <dgm:pt modelId="{DB6DEF13-FF54-4276-A0BB-B3811171B414}" type="pres">
      <dgm:prSet presAssocID="{6672E449-4C5A-4A0B-A69D-529EEE5C96F6}" presName="boxAndChildren" presStyleCnt="0"/>
      <dgm:spPr/>
    </dgm:pt>
    <dgm:pt modelId="{DD23A385-23CA-4503-AB36-C7ECAE369CDB}" type="pres">
      <dgm:prSet presAssocID="{6672E449-4C5A-4A0B-A69D-529EEE5C96F6}" presName="parentTextBox" presStyleLbl="node1" presStyleIdx="0" presStyleCnt="1"/>
      <dgm:spPr/>
    </dgm:pt>
  </dgm:ptLst>
  <dgm:cxnLst>
    <dgm:cxn modelId="{33F36755-17E3-4532-A524-FA843E266511}" srcId="{44D1015F-8981-4C27-8C8A-D883C93C95D5}" destId="{6672E449-4C5A-4A0B-A69D-529EEE5C96F6}" srcOrd="0" destOrd="0" parTransId="{68995430-F989-4D2A-85B9-4D325C2FE8CB}" sibTransId="{D7BF2740-0147-414A-BCFA-091CF4009794}"/>
    <dgm:cxn modelId="{957626B3-09FF-4C7B-B459-11437EA4D295}" type="presOf" srcId="{6672E449-4C5A-4A0B-A69D-529EEE5C96F6}" destId="{DD23A385-23CA-4503-AB36-C7ECAE369CDB}" srcOrd="0" destOrd="0" presId="urn:microsoft.com/office/officeart/2005/8/layout/process4"/>
    <dgm:cxn modelId="{C49761B5-55FB-4040-AD40-52A5698C2C6E}" type="presOf" srcId="{44D1015F-8981-4C27-8C8A-D883C93C95D5}" destId="{4301A21F-0B95-49DA-9D46-077B71232CA4}" srcOrd="0" destOrd="0" presId="urn:microsoft.com/office/officeart/2005/8/layout/process4"/>
    <dgm:cxn modelId="{AC05DCD1-E006-4752-BD0C-290CF336B0A8}" type="presParOf" srcId="{4301A21F-0B95-49DA-9D46-077B71232CA4}" destId="{DB6DEF13-FF54-4276-A0BB-B3811171B414}" srcOrd="0" destOrd="0" presId="urn:microsoft.com/office/officeart/2005/8/layout/process4"/>
    <dgm:cxn modelId="{17CBC4C9-7199-4DBB-93C5-1C725128F35B}" type="presParOf" srcId="{DB6DEF13-FF54-4276-A0BB-B3811171B414}" destId="{DD23A385-23CA-4503-AB36-C7ECAE369CD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1D3AA0-A40F-49CE-A088-67F4C6644FE0}" type="doc">
      <dgm:prSet loTypeId="urn:microsoft.com/office/officeart/2005/8/layout/cycle3" loCatId="cycle" qsTypeId="urn:microsoft.com/office/officeart/2005/8/quickstyle/3d3" qsCatId="3D" csTypeId="urn:microsoft.com/office/officeart/2005/8/colors/accent4_5" csCatId="accent4" phldr="1"/>
      <dgm:spPr/>
      <dgm:t>
        <a:bodyPr/>
        <a:lstStyle/>
        <a:p>
          <a:endParaRPr lang="hu-HU"/>
        </a:p>
      </dgm:t>
    </dgm:pt>
    <dgm:pt modelId="{5404508F-D15B-45EC-A947-A3EBA62FBEC9}">
      <dgm:prSet phldrT="[Szöveg]"/>
      <dgm:spPr/>
      <dgm:t>
        <a:bodyPr/>
        <a:lstStyle/>
        <a:p>
          <a:r>
            <a:rPr lang="hu-HU" dirty="0"/>
            <a:t>Bátorság</a:t>
          </a:r>
        </a:p>
      </dgm:t>
    </dgm:pt>
    <dgm:pt modelId="{878B1B09-7558-4727-BE64-C10537E6B48C}" type="parTrans" cxnId="{F420F532-EBF5-4EDF-B062-4257F581D15A}">
      <dgm:prSet/>
      <dgm:spPr/>
      <dgm:t>
        <a:bodyPr/>
        <a:lstStyle/>
        <a:p>
          <a:endParaRPr lang="hu-HU"/>
        </a:p>
      </dgm:t>
    </dgm:pt>
    <dgm:pt modelId="{C648A51C-C326-4901-A705-469BC6011A0C}" type="sibTrans" cxnId="{F420F532-EBF5-4EDF-B062-4257F581D15A}">
      <dgm:prSet/>
      <dgm:spPr/>
      <dgm:t>
        <a:bodyPr/>
        <a:lstStyle/>
        <a:p>
          <a:endParaRPr lang="hu-HU"/>
        </a:p>
      </dgm:t>
    </dgm:pt>
    <dgm:pt modelId="{6CAC940E-6197-4270-9443-DE7C60735ABC}">
      <dgm:prSet phldrT="[Szöveg]"/>
      <dgm:spPr/>
      <dgm:t>
        <a:bodyPr/>
        <a:lstStyle/>
        <a:p>
          <a:r>
            <a:rPr lang="hu-HU" dirty="0"/>
            <a:t>Jövőkép</a:t>
          </a:r>
        </a:p>
      </dgm:t>
    </dgm:pt>
    <dgm:pt modelId="{4E51484E-CBAE-4DBC-830B-604C8AFE4397}" type="parTrans" cxnId="{D292325F-5FA4-4066-8101-BDC880D964A3}">
      <dgm:prSet/>
      <dgm:spPr/>
      <dgm:t>
        <a:bodyPr/>
        <a:lstStyle/>
        <a:p>
          <a:endParaRPr lang="hu-HU"/>
        </a:p>
      </dgm:t>
    </dgm:pt>
    <dgm:pt modelId="{A2A10BFB-8928-4550-B304-B172583A9286}" type="sibTrans" cxnId="{D292325F-5FA4-4066-8101-BDC880D964A3}">
      <dgm:prSet/>
      <dgm:spPr/>
      <dgm:t>
        <a:bodyPr/>
        <a:lstStyle/>
        <a:p>
          <a:endParaRPr lang="hu-HU"/>
        </a:p>
      </dgm:t>
    </dgm:pt>
    <dgm:pt modelId="{4FF44190-E1BA-4C79-985A-D3C52CCE5075}">
      <dgm:prSet phldrT="[Szöveg]"/>
      <dgm:spPr/>
      <dgm:t>
        <a:bodyPr/>
        <a:lstStyle/>
        <a:p>
          <a:r>
            <a:rPr lang="hu-HU" dirty="0"/>
            <a:t>Optimizmus</a:t>
          </a:r>
        </a:p>
      </dgm:t>
    </dgm:pt>
    <dgm:pt modelId="{9F0D173B-AF24-4770-9031-591A2BFBF42B}" type="parTrans" cxnId="{51C29EE0-7536-464C-8F02-9DEB3B9FD467}">
      <dgm:prSet/>
      <dgm:spPr/>
      <dgm:t>
        <a:bodyPr/>
        <a:lstStyle/>
        <a:p>
          <a:endParaRPr lang="hu-HU"/>
        </a:p>
      </dgm:t>
    </dgm:pt>
    <dgm:pt modelId="{5C6C7956-BB3E-40E4-86E4-C9FFBAFCA862}" type="sibTrans" cxnId="{51C29EE0-7536-464C-8F02-9DEB3B9FD467}">
      <dgm:prSet/>
      <dgm:spPr/>
      <dgm:t>
        <a:bodyPr/>
        <a:lstStyle/>
        <a:p>
          <a:endParaRPr lang="hu-HU"/>
        </a:p>
      </dgm:t>
    </dgm:pt>
    <dgm:pt modelId="{8835DAC1-A668-4181-BED5-6335EEFC5F3C}">
      <dgm:prSet phldrT="[Szöveg]"/>
      <dgm:spPr/>
      <dgm:t>
        <a:bodyPr/>
        <a:lstStyle/>
        <a:p>
          <a:r>
            <a:rPr lang="hu-HU" dirty="0"/>
            <a:t>Remény</a:t>
          </a:r>
        </a:p>
      </dgm:t>
    </dgm:pt>
    <dgm:pt modelId="{101250C7-11E9-47AF-9E51-A4B75BA974A2}" type="parTrans" cxnId="{92CC3193-46C8-4E9E-9136-53B9466E6175}">
      <dgm:prSet/>
      <dgm:spPr/>
      <dgm:t>
        <a:bodyPr/>
        <a:lstStyle/>
        <a:p>
          <a:endParaRPr lang="hu-HU"/>
        </a:p>
      </dgm:t>
    </dgm:pt>
    <dgm:pt modelId="{03392737-9AD6-40FD-B7F8-CE2FA33364FC}" type="sibTrans" cxnId="{92CC3193-46C8-4E9E-9136-53B9466E6175}">
      <dgm:prSet/>
      <dgm:spPr/>
      <dgm:t>
        <a:bodyPr/>
        <a:lstStyle/>
        <a:p>
          <a:endParaRPr lang="hu-HU"/>
        </a:p>
      </dgm:t>
    </dgm:pt>
    <dgm:pt modelId="{DF273E81-A89A-4CB2-8ADA-3E33C86B69A8}">
      <dgm:prSet phldrT="[Szöveg]"/>
      <dgm:spPr/>
      <dgm:t>
        <a:bodyPr/>
        <a:lstStyle/>
        <a:p>
          <a:r>
            <a:rPr lang="hu-HU" dirty="0"/>
            <a:t>Becsület</a:t>
          </a:r>
        </a:p>
      </dgm:t>
    </dgm:pt>
    <dgm:pt modelId="{56064855-5AD1-4817-BE56-0C256A2D69E3}" type="parTrans" cxnId="{5160812E-7C4A-4251-893A-5EB997453BC8}">
      <dgm:prSet/>
      <dgm:spPr/>
      <dgm:t>
        <a:bodyPr/>
        <a:lstStyle/>
        <a:p>
          <a:endParaRPr lang="hu-HU"/>
        </a:p>
      </dgm:t>
    </dgm:pt>
    <dgm:pt modelId="{0FF225D8-EBED-4D59-B6A5-D8181242F437}" type="sibTrans" cxnId="{5160812E-7C4A-4251-893A-5EB997453BC8}">
      <dgm:prSet/>
      <dgm:spPr/>
      <dgm:t>
        <a:bodyPr/>
        <a:lstStyle/>
        <a:p>
          <a:endParaRPr lang="hu-HU"/>
        </a:p>
      </dgm:t>
    </dgm:pt>
    <dgm:pt modelId="{A096F1D7-2390-485D-B5F9-F9E2E3881280}">
      <dgm:prSet/>
      <dgm:spPr/>
      <dgm:t>
        <a:bodyPr/>
        <a:lstStyle/>
        <a:p>
          <a:r>
            <a:rPr lang="hu-HU" dirty="0"/>
            <a:t>Kitartás</a:t>
          </a:r>
        </a:p>
      </dgm:t>
    </dgm:pt>
    <dgm:pt modelId="{592ADFFB-FFAF-46FB-9EF7-1171154DB99B}" type="parTrans" cxnId="{D113D1DA-60A7-495D-B5C0-EE3CC6A1A742}">
      <dgm:prSet/>
      <dgm:spPr/>
      <dgm:t>
        <a:bodyPr/>
        <a:lstStyle/>
        <a:p>
          <a:endParaRPr lang="hu-HU"/>
        </a:p>
      </dgm:t>
    </dgm:pt>
    <dgm:pt modelId="{FDF422E2-5B15-456E-B40A-CCEA1FF2878F}" type="sibTrans" cxnId="{D113D1DA-60A7-495D-B5C0-EE3CC6A1A742}">
      <dgm:prSet/>
      <dgm:spPr/>
      <dgm:t>
        <a:bodyPr/>
        <a:lstStyle/>
        <a:p>
          <a:endParaRPr lang="hu-HU"/>
        </a:p>
      </dgm:t>
    </dgm:pt>
    <dgm:pt modelId="{F10E1F31-7104-48EA-9140-29BD9DF24C7E}" type="pres">
      <dgm:prSet presAssocID="{621D3AA0-A40F-49CE-A088-67F4C6644FE0}" presName="Name0" presStyleCnt="0">
        <dgm:presLayoutVars>
          <dgm:dir/>
          <dgm:resizeHandles val="exact"/>
        </dgm:presLayoutVars>
      </dgm:prSet>
      <dgm:spPr/>
    </dgm:pt>
    <dgm:pt modelId="{36F90667-4E67-4FFF-8F98-995F2AB665E7}" type="pres">
      <dgm:prSet presAssocID="{621D3AA0-A40F-49CE-A088-67F4C6644FE0}" presName="cycle" presStyleCnt="0"/>
      <dgm:spPr/>
    </dgm:pt>
    <dgm:pt modelId="{DC0ACC53-C704-4C21-B7F3-39E6D36C469B}" type="pres">
      <dgm:prSet presAssocID="{5404508F-D15B-45EC-A947-A3EBA62FBEC9}" presName="nodeFirstNode" presStyleLbl="node1" presStyleIdx="0" presStyleCnt="6">
        <dgm:presLayoutVars>
          <dgm:bulletEnabled val="1"/>
        </dgm:presLayoutVars>
      </dgm:prSet>
      <dgm:spPr/>
    </dgm:pt>
    <dgm:pt modelId="{A5F1F628-2852-47AD-A6FD-2AA86A64A0E6}" type="pres">
      <dgm:prSet presAssocID="{C648A51C-C326-4901-A705-469BC6011A0C}" presName="sibTransFirstNode" presStyleLbl="bgShp" presStyleIdx="0" presStyleCnt="1"/>
      <dgm:spPr/>
    </dgm:pt>
    <dgm:pt modelId="{5B287E69-1AC4-4757-8D3D-21FC5C9D576E}" type="pres">
      <dgm:prSet presAssocID="{6CAC940E-6197-4270-9443-DE7C60735ABC}" presName="nodeFollowingNodes" presStyleLbl="node1" presStyleIdx="1" presStyleCnt="6">
        <dgm:presLayoutVars>
          <dgm:bulletEnabled val="1"/>
        </dgm:presLayoutVars>
      </dgm:prSet>
      <dgm:spPr/>
    </dgm:pt>
    <dgm:pt modelId="{FDBFDB7D-34AA-4537-9471-608EAE6F3671}" type="pres">
      <dgm:prSet presAssocID="{4FF44190-E1BA-4C79-985A-D3C52CCE5075}" presName="nodeFollowingNodes" presStyleLbl="node1" presStyleIdx="2" presStyleCnt="6">
        <dgm:presLayoutVars>
          <dgm:bulletEnabled val="1"/>
        </dgm:presLayoutVars>
      </dgm:prSet>
      <dgm:spPr/>
    </dgm:pt>
    <dgm:pt modelId="{89549DA7-99B2-4C34-A10B-D3C20088E3F4}" type="pres">
      <dgm:prSet presAssocID="{8835DAC1-A668-4181-BED5-6335EEFC5F3C}" presName="nodeFollowingNodes" presStyleLbl="node1" presStyleIdx="3" presStyleCnt="6">
        <dgm:presLayoutVars>
          <dgm:bulletEnabled val="1"/>
        </dgm:presLayoutVars>
      </dgm:prSet>
      <dgm:spPr/>
    </dgm:pt>
    <dgm:pt modelId="{DE855CC0-D51E-46A3-A1FE-DB6F2D00A8F5}" type="pres">
      <dgm:prSet presAssocID="{DF273E81-A89A-4CB2-8ADA-3E33C86B69A8}" presName="nodeFollowingNodes" presStyleLbl="node1" presStyleIdx="4" presStyleCnt="6">
        <dgm:presLayoutVars>
          <dgm:bulletEnabled val="1"/>
        </dgm:presLayoutVars>
      </dgm:prSet>
      <dgm:spPr/>
    </dgm:pt>
    <dgm:pt modelId="{FAD9BD13-D25E-4742-954D-81318F80293F}" type="pres">
      <dgm:prSet presAssocID="{A096F1D7-2390-485D-B5F9-F9E2E3881280}" presName="nodeFollowingNodes" presStyleLbl="node1" presStyleIdx="5" presStyleCnt="6">
        <dgm:presLayoutVars>
          <dgm:bulletEnabled val="1"/>
        </dgm:presLayoutVars>
      </dgm:prSet>
      <dgm:spPr/>
    </dgm:pt>
  </dgm:ptLst>
  <dgm:cxnLst>
    <dgm:cxn modelId="{6B910025-48AE-4BF9-A837-366873C779A7}" type="presOf" srcId="{4FF44190-E1BA-4C79-985A-D3C52CCE5075}" destId="{FDBFDB7D-34AA-4537-9471-608EAE6F3671}" srcOrd="0" destOrd="0" presId="urn:microsoft.com/office/officeart/2005/8/layout/cycle3"/>
    <dgm:cxn modelId="{5160812E-7C4A-4251-893A-5EB997453BC8}" srcId="{621D3AA0-A40F-49CE-A088-67F4C6644FE0}" destId="{DF273E81-A89A-4CB2-8ADA-3E33C86B69A8}" srcOrd="4" destOrd="0" parTransId="{56064855-5AD1-4817-BE56-0C256A2D69E3}" sibTransId="{0FF225D8-EBED-4D59-B6A5-D8181242F437}"/>
    <dgm:cxn modelId="{F420F532-EBF5-4EDF-B062-4257F581D15A}" srcId="{621D3AA0-A40F-49CE-A088-67F4C6644FE0}" destId="{5404508F-D15B-45EC-A947-A3EBA62FBEC9}" srcOrd="0" destOrd="0" parTransId="{878B1B09-7558-4727-BE64-C10537E6B48C}" sibTransId="{C648A51C-C326-4901-A705-469BC6011A0C}"/>
    <dgm:cxn modelId="{982EC935-BC67-4C88-89CF-E04526B058B6}" type="presOf" srcId="{8835DAC1-A668-4181-BED5-6335EEFC5F3C}" destId="{89549DA7-99B2-4C34-A10B-D3C20088E3F4}" srcOrd="0" destOrd="0" presId="urn:microsoft.com/office/officeart/2005/8/layout/cycle3"/>
    <dgm:cxn modelId="{F685AE5B-97D3-43AD-B10E-D641AAA34B00}" type="presOf" srcId="{DF273E81-A89A-4CB2-8ADA-3E33C86B69A8}" destId="{DE855CC0-D51E-46A3-A1FE-DB6F2D00A8F5}" srcOrd="0" destOrd="0" presId="urn:microsoft.com/office/officeart/2005/8/layout/cycle3"/>
    <dgm:cxn modelId="{E909755C-197E-4E3A-B0AF-69BE256259DD}" type="presOf" srcId="{5404508F-D15B-45EC-A947-A3EBA62FBEC9}" destId="{DC0ACC53-C704-4C21-B7F3-39E6D36C469B}" srcOrd="0" destOrd="0" presId="urn:microsoft.com/office/officeart/2005/8/layout/cycle3"/>
    <dgm:cxn modelId="{D292325F-5FA4-4066-8101-BDC880D964A3}" srcId="{621D3AA0-A40F-49CE-A088-67F4C6644FE0}" destId="{6CAC940E-6197-4270-9443-DE7C60735ABC}" srcOrd="1" destOrd="0" parTransId="{4E51484E-CBAE-4DBC-830B-604C8AFE4397}" sibTransId="{A2A10BFB-8928-4550-B304-B172583A9286}"/>
    <dgm:cxn modelId="{92CC3193-46C8-4E9E-9136-53B9466E6175}" srcId="{621D3AA0-A40F-49CE-A088-67F4C6644FE0}" destId="{8835DAC1-A668-4181-BED5-6335EEFC5F3C}" srcOrd="3" destOrd="0" parTransId="{101250C7-11E9-47AF-9E51-A4B75BA974A2}" sibTransId="{03392737-9AD6-40FD-B7F8-CE2FA33364FC}"/>
    <dgm:cxn modelId="{10C56BB1-FB02-40F6-AEC6-ED123E9E7CE7}" type="presOf" srcId="{C648A51C-C326-4901-A705-469BC6011A0C}" destId="{A5F1F628-2852-47AD-A6FD-2AA86A64A0E6}" srcOrd="0" destOrd="0" presId="urn:microsoft.com/office/officeart/2005/8/layout/cycle3"/>
    <dgm:cxn modelId="{674319D5-1B31-4E82-B302-CAEDE7C41C2D}" type="presOf" srcId="{A096F1D7-2390-485D-B5F9-F9E2E3881280}" destId="{FAD9BD13-D25E-4742-954D-81318F80293F}" srcOrd="0" destOrd="0" presId="urn:microsoft.com/office/officeart/2005/8/layout/cycle3"/>
    <dgm:cxn modelId="{A59B5CDA-2889-4EF8-B4A4-351B3422A8AC}" type="presOf" srcId="{6CAC940E-6197-4270-9443-DE7C60735ABC}" destId="{5B287E69-1AC4-4757-8D3D-21FC5C9D576E}" srcOrd="0" destOrd="0" presId="urn:microsoft.com/office/officeart/2005/8/layout/cycle3"/>
    <dgm:cxn modelId="{D113D1DA-60A7-495D-B5C0-EE3CC6A1A742}" srcId="{621D3AA0-A40F-49CE-A088-67F4C6644FE0}" destId="{A096F1D7-2390-485D-B5F9-F9E2E3881280}" srcOrd="5" destOrd="0" parTransId="{592ADFFB-FFAF-46FB-9EF7-1171154DB99B}" sibTransId="{FDF422E2-5B15-456E-B40A-CCEA1FF2878F}"/>
    <dgm:cxn modelId="{51C29EE0-7536-464C-8F02-9DEB3B9FD467}" srcId="{621D3AA0-A40F-49CE-A088-67F4C6644FE0}" destId="{4FF44190-E1BA-4C79-985A-D3C52CCE5075}" srcOrd="2" destOrd="0" parTransId="{9F0D173B-AF24-4770-9031-591A2BFBF42B}" sibTransId="{5C6C7956-BB3E-40E4-86E4-C9FFBAFCA862}"/>
    <dgm:cxn modelId="{DC9466FE-D584-436A-95D4-5D702BB85A1E}" type="presOf" srcId="{621D3AA0-A40F-49CE-A088-67F4C6644FE0}" destId="{F10E1F31-7104-48EA-9140-29BD9DF24C7E}" srcOrd="0" destOrd="0" presId="urn:microsoft.com/office/officeart/2005/8/layout/cycle3"/>
    <dgm:cxn modelId="{BC23373E-8813-4654-B0C0-FE44D2573CCD}" type="presParOf" srcId="{F10E1F31-7104-48EA-9140-29BD9DF24C7E}" destId="{36F90667-4E67-4FFF-8F98-995F2AB665E7}" srcOrd="0" destOrd="0" presId="urn:microsoft.com/office/officeart/2005/8/layout/cycle3"/>
    <dgm:cxn modelId="{7E976BCE-497B-401F-8636-488B06DE9932}" type="presParOf" srcId="{36F90667-4E67-4FFF-8F98-995F2AB665E7}" destId="{DC0ACC53-C704-4C21-B7F3-39E6D36C469B}" srcOrd="0" destOrd="0" presId="urn:microsoft.com/office/officeart/2005/8/layout/cycle3"/>
    <dgm:cxn modelId="{257D72FD-F791-4D06-860B-4720CFCFBD00}" type="presParOf" srcId="{36F90667-4E67-4FFF-8F98-995F2AB665E7}" destId="{A5F1F628-2852-47AD-A6FD-2AA86A64A0E6}" srcOrd="1" destOrd="0" presId="urn:microsoft.com/office/officeart/2005/8/layout/cycle3"/>
    <dgm:cxn modelId="{A7E50DC4-D149-46A7-8959-B2EB88FB5FCB}" type="presParOf" srcId="{36F90667-4E67-4FFF-8F98-995F2AB665E7}" destId="{5B287E69-1AC4-4757-8D3D-21FC5C9D576E}" srcOrd="2" destOrd="0" presId="urn:microsoft.com/office/officeart/2005/8/layout/cycle3"/>
    <dgm:cxn modelId="{8392E390-AB09-4FB8-81AC-88FEEF4AE444}" type="presParOf" srcId="{36F90667-4E67-4FFF-8F98-995F2AB665E7}" destId="{FDBFDB7D-34AA-4537-9471-608EAE6F3671}" srcOrd="3" destOrd="0" presId="urn:microsoft.com/office/officeart/2005/8/layout/cycle3"/>
    <dgm:cxn modelId="{8D40979C-4C85-44B8-84B7-CE9706F27A73}" type="presParOf" srcId="{36F90667-4E67-4FFF-8F98-995F2AB665E7}" destId="{89549DA7-99B2-4C34-A10B-D3C20088E3F4}" srcOrd="4" destOrd="0" presId="urn:microsoft.com/office/officeart/2005/8/layout/cycle3"/>
    <dgm:cxn modelId="{C1DCFC50-2F91-4B66-93D2-CBAB8FDA0BDF}" type="presParOf" srcId="{36F90667-4E67-4FFF-8F98-995F2AB665E7}" destId="{DE855CC0-D51E-46A3-A1FE-DB6F2D00A8F5}" srcOrd="5" destOrd="0" presId="urn:microsoft.com/office/officeart/2005/8/layout/cycle3"/>
    <dgm:cxn modelId="{BC6190D7-E838-4177-9AA8-0D1FC233CFA1}" type="presParOf" srcId="{36F90667-4E67-4FFF-8F98-995F2AB665E7}" destId="{FAD9BD13-D25E-4742-954D-81318F80293F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DD1BF3-61B3-4378-8500-3FA60FC71C39}" type="doc">
      <dgm:prSet loTypeId="urn:microsoft.com/office/officeart/2009/3/layout/IncreasingArrowsProcess" loCatId="process" qsTypeId="urn:microsoft.com/office/officeart/2005/8/quickstyle/3d3" qsCatId="3D" csTypeId="urn:microsoft.com/office/officeart/2005/8/colors/accent6_5" csCatId="accent6" phldr="1"/>
      <dgm:spPr/>
      <dgm:t>
        <a:bodyPr/>
        <a:lstStyle/>
        <a:p>
          <a:endParaRPr lang="hu-HU"/>
        </a:p>
      </dgm:t>
    </dgm:pt>
    <dgm:pt modelId="{A70A108F-C244-427D-98D2-6990B6BC6F6F}">
      <dgm:prSet phldrT="[Szöveg]" custT="1"/>
      <dgm:spPr/>
      <dgm:t>
        <a:bodyPr/>
        <a:lstStyle/>
        <a:p>
          <a:r>
            <a:rPr lang="hu-HU" sz="2800" dirty="0"/>
            <a:t>Mentorálás </a:t>
          </a:r>
        </a:p>
      </dgm:t>
    </dgm:pt>
    <dgm:pt modelId="{953063F0-4C2E-4E4B-9CF6-28C02A95D7E7}" type="parTrans" cxnId="{D7AD77BA-84D2-4DA2-A04A-DC36EDA7F454}">
      <dgm:prSet/>
      <dgm:spPr/>
      <dgm:t>
        <a:bodyPr/>
        <a:lstStyle/>
        <a:p>
          <a:endParaRPr lang="hu-HU"/>
        </a:p>
      </dgm:t>
    </dgm:pt>
    <dgm:pt modelId="{AB06883F-8F1F-4E54-A317-05763A23397F}" type="sibTrans" cxnId="{D7AD77BA-84D2-4DA2-A04A-DC36EDA7F454}">
      <dgm:prSet/>
      <dgm:spPr/>
      <dgm:t>
        <a:bodyPr/>
        <a:lstStyle/>
        <a:p>
          <a:endParaRPr lang="hu-HU"/>
        </a:p>
      </dgm:t>
    </dgm:pt>
    <dgm:pt modelId="{3B33A26E-A71F-4A1B-AC41-78CE1B2E14E7}">
      <dgm:prSet phldrT="[Szöveg]" custT="1"/>
      <dgm:spPr/>
      <dgm:t>
        <a:bodyPr/>
        <a:lstStyle/>
        <a:p>
          <a:r>
            <a:rPr lang="hu-HU" sz="2800" dirty="0"/>
            <a:t>Tehetség </a:t>
          </a:r>
        </a:p>
      </dgm:t>
    </dgm:pt>
    <dgm:pt modelId="{3C310C41-1B43-43D6-ABB2-9A472D28C433}" type="parTrans" cxnId="{B98B0705-EFCF-4F06-9E02-BC48BC907BAB}">
      <dgm:prSet/>
      <dgm:spPr/>
      <dgm:t>
        <a:bodyPr/>
        <a:lstStyle/>
        <a:p>
          <a:endParaRPr lang="hu-HU"/>
        </a:p>
      </dgm:t>
    </dgm:pt>
    <dgm:pt modelId="{3BFF9653-2CCC-460B-9F2F-4419258EA8A5}" type="sibTrans" cxnId="{B98B0705-EFCF-4F06-9E02-BC48BC907BAB}">
      <dgm:prSet/>
      <dgm:spPr/>
      <dgm:t>
        <a:bodyPr/>
        <a:lstStyle/>
        <a:p>
          <a:endParaRPr lang="hu-HU"/>
        </a:p>
      </dgm:t>
    </dgm:pt>
    <dgm:pt modelId="{BC6F2937-4803-48B2-A6ED-43BDC20F8B41}">
      <dgm:prSet phldrT="[Szöveg]" custT="1"/>
      <dgm:spPr/>
      <dgm:t>
        <a:bodyPr/>
        <a:lstStyle/>
        <a:p>
          <a:r>
            <a:rPr lang="hu-HU" sz="2800" dirty="0"/>
            <a:t>Életviteli</a:t>
          </a:r>
        </a:p>
      </dgm:t>
    </dgm:pt>
    <dgm:pt modelId="{1A115983-1833-4E5F-988F-64969D98BA03}" type="parTrans" cxnId="{8F86692B-F479-4771-BB0D-0A239850420E}">
      <dgm:prSet/>
      <dgm:spPr/>
      <dgm:t>
        <a:bodyPr/>
        <a:lstStyle/>
        <a:p>
          <a:endParaRPr lang="hu-HU"/>
        </a:p>
      </dgm:t>
    </dgm:pt>
    <dgm:pt modelId="{C5CD236B-E928-4EFA-8D40-EF828F54AC5D}" type="sibTrans" cxnId="{8F86692B-F479-4771-BB0D-0A239850420E}">
      <dgm:prSet/>
      <dgm:spPr/>
      <dgm:t>
        <a:bodyPr/>
        <a:lstStyle/>
        <a:p>
          <a:endParaRPr lang="hu-HU"/>
        </a:p>
      </dgm:t>
    </dgm:pt>
    <dgm:pt modelId="{5DCF20FC-DF48-4065-9D4E-AF467D003793}">
      <dgm:prSet phldrT="[Szöveg]" custT="1"/>
      <dgm:spPr/>
      <dgm:t>
        <a:bodyPr/>
        <a:lstStyle/>
        <a:p>
          <a:r>
            <a:rPr lang="hu-HU" sz="2800" dirty="0"/>
            <a:t>Életút támogatás</a:t>
          </a:r>
        </a:p>
      </dgm:t>
    </dgm:pt>
    <dgm:pt modelId="{4DA42311-1221-48B3-9CD1-3BA6B910D7B8}" type="parTrans" cxnId="{3CD1B778-A4A0-4FE2-82CE-74B9553F1E37}">
      <dgm:prSet/>
      <dgm:spPr/>
      <dgm:t>
        <a:bodyPr/>
        <a:lstStyle/>
        <a:p>
          <a:endParaRPr lang="hu-HU"/>
        </a:p>
      </dgm:t>
    </dgm:pt>
    <dgm:pt modelId="{9B968BEB-E321-43E2-A08D-145A0B736FC7}" type="sibTrans" cxnId="{3CD1B778-A4A0-4FE2-82CE-74B9553F1E37}">
      <dgm:prSet/>
      <dgm:spPr/>
      <dgm:t>
        <a:bodyPr/>
        <a:lstStyle/>
        <a:p>
          <a:endParaRPr lang="hu-HU"/>
        </a:p>
      </dgm:t>
    </dgm:pt>
    <dgm:pt modelId="{29785C5E-7565-46E5-8470-AE9DD16DF9F7}">
      <dgm:prSet phldrT="[Szöveg]" custT="1"/>
      <dgm:spPr/>
      <dgm:t>
        <a:bodyPr/>
        <a:lstStyle/>
        <a:p>
          <a:r>
            <a:rPr lang="hu-HU" sz="2800" dirty="0"/>
            <a:t>Pályaorientáció </a:t>
          </a:r>
        </a:p>
      </dgm:t>
    </dgm:pt>
    <dgm:pt modelId="{6C368B70-7A08-4486-9C12-47CC97BAE721}" type="parTrans" cxnId="{D383BE69-E037-4D82-B4CB-7A371E534CF9}">
      <dgm:prSet/>
      <dgm:spPr/>
      <dgm:t>
        <a:bodyPr/>
        <a:lstStyle/>
        <a:p>
          <a:endParaRPr lang="hu-HU"/>
        </a:p>
      </dgm:t>
    </dgm:pt>
    <dgm:pt modelId="{3935BFFD-60AC-4757-A653-AFF3C87853E7}" type="sibTrans" cxnId="{D383BE69-E037-4D82-B4CB-7A371E534CF9}">
      <dgm:prSet/>
      <dgm:spPr/>
      <dgm:t>
        <a:bodyPr/>
        <a:lstStyle/>
        <a:p>
          <a:endParaRPr lang="hu-HU"/>
        </a:p>
      </dgm:t>
    </dgm:pt>
    <dgm:pt modelId="{56B38908-E660-48E1-B67F-697A06DFA363}">
      <dgm:prSet phldrT="[Szöveg]" custT="1"/>
      <dgm:spPr/>
      <dgm:t>
        <a:bodyPr/>
        <a:lstStyle/>
        <a:p>
          <a:r>
            <a:rPr lang="hu-HU" sz="2800" dirty="0"/>
            <a:t>Tanulói portfólió</a:t>
          </a:r>
        </a:p>
      </dgm:t>
    </dgm:pt>
    <dgm:pt modelId="{764F7A97-A1FB-45C8-BC30-903937E0C6ED}" type="parTrans" cxnId="{5A886155-5958-4413-A5A2-45E1A0F82B19}">
      <dgm:prSet/>
      <dgm:spPr/>
      <dgm:t>
        <a:bodyPr/>
        <a:lstStyle/>
        <a:p>
          <a:endParaRPr lang="hu-HU"/>
        </a:p>
      </dgm:t>
    </dgm:pt>
    <dgm:pt modelId="{F52EE57A-A75A-418C-A259-864553CAD9BD}" type="sibTrans" cxnId="{5A886155-5958-4413-A5A2-45E1A0F82B19}">
      <dgm:prSet/>
      <dgm:spPr/>
      <dgm:t>
        <a:bodyPr/>
        <a:lstStyle/>
        <a:p>
          <a:endParaRPr lang="hu-HU"/>
        </a:p>
      </dgm:t>
    </dgm:pt>
    <dgm:pt modelId="{C38179A1-C5FE-4727-BC29-081FBC7124E7}">
      <dgm:prSet phldrT="[Szöveg]" custT="1"/>
      <dgm:spPr/>
      <dgm:t>
        <a:bodyPr/>
        <a:lstStyle/>
        <a:p>
          <a:r>
            <a:rPr lang="hu-HU" sz="2800" dirty="0"/>
            <a:t>Személyre szabott tanulás</a:t>
          </a:r>
        </a:p>
      </dgm:t>
    </dgm:pt>
    <dgm:pt modelId="{656AA846-61E0-4871-82BB-1DEB845B4A3F}" type="parTrans" cxnId="{8839AB3E-B1FF-4BAF-84A2-4107FE535F52}">
      <dgm:prSet/>
      <dgm:spPr/>
      <dgm:t>
        <a:bodyPr/>
        <a:lstStyle/>
        <a:p>
          <a:endParaRPr lang="hu-HU"/>
        </a:p>
      </dgm:t>
    </dgm:pt>
    <dgm:pt modelId="{373CD0F5-E776-46D4-AF6E-4AFBA1F9BE32}" type="sibTrans" cxnId="{8839AB3E-B1FF-4BAF-84A2-4107FE535F52}">
      <dgm:prSet/>
      <dgm:spPr/>
      <dgm:t>
        <a:bodyPr/>
        <a:lstStyle/>
        <a:p>
          <a:endParaRPr lang="hu-HU"/>
        </a:p>
      </dgm:t>
    </dgm:pt>
    <dgm:pt modelId="{CE0AACBA-77DE-4EF4-8C47-BF7DC92D504E}">
      <dgm:prSet phldrT="[Szöveg]" custT="1"/>
      <dgm:spPr/>
      <dgm:t>
        <a:bodyPr/>
        <a:lstStyle/>
        <a:p>
          <a:r>
            <a:rPr lang="hu-HU" sz="2800" dirty="0"/>
            <a:t>Képesség-fejlesztés </a:t>
          </a:r>
        </a:p>
      </dgm:t>
    </dgm:pt>
    <dgm:pt modelId="{A32F3DEB-4864-4E9F-91D3-33947186D89B}" type="parTrans" cxnId="{390284BD-92AC-44D7-B2F7-F6DFC5C858A8}">
      <dgm:prSet/>
      <dgm:spPr/>
      <dgm:t>
        <a:bodyPr/>
        <a:lstStyle/>
        <a:p>
          <a:endParaRPr lang="hu-HU"/>
        </a:p>
      </dgm:t>
    </dgm:pt>
    <dgm:pt modelId="{F3447034-B4B1-42E4-8E6B-CF7B9B4E3E03}" type="sibTrans" cxnId="{390284BD-92AC-44D7-B2F7-F6DFC5C858A8}">
      <dgm:prSet/>
      <dgm:spPr/>
      <dgm:t>
        <a:bodyPr/>
        <a:lstStyle/>
        <a:p>
          <a:endParaRPr lang="hu-HU"/>
        </a:p>
      </dgm:t>
    </dgm:pt>
    <dgm:pt modelId="{650B90D6-A631-47E6-A632-852AA8B8F9F8}">
      <dgm:prSet phldrT="[Szöveg]" custT="1"/>
      <dgm:spPr/>
      <dgm:t>
        <a:bodyPr/>
        <a:lstStyle/>
        <a:p>
          <a:r>
            <a:rPr lang="hu-HU" sz="2800" dirty="0"/>
            <a:t>Tanulás-módszertan</a:t>
          </a:r>
        </a:p>
        <a:p>
          <a:r>
            <a:rPr lang="hu-HU" sz="2800" dirty="0"/>
            <a:t>Motivációs projekt </a:t>
          </a:r>
        </a:p>
      </dgm:t>
    </dgm:pt>
    <dgm:pt modelId="{5C17B3D6-385B-49A9-A3E1-28B940295C52}" type="parTrans" cxnId="{26B94797-7D71-4FCD-8A45-F591203D961E}">
      <dgm:prSet/>
      <dgm:spPr/>
      <dgm:t>
        <a:bodyPr/>
        <a:lstStyle/>
        <a:p>
          <a:endParaRPr lang="hu-HU"/>
        </a:p>
      </dgm:t>
    </dgm:pt>
    <dgm:pt modelId="{95E71033-26E7-4DAA-BADF-DE839116DD55}" type="sibTrans" cxnId="{26B94797-7D71-4FCD-8A45-F591203D961E}">
      <dgm:prSet/>
      <dgm:spPr/>
      <dgm:t>
        <a:bodyPr/>
        <a:lstStyle/>
        <a:p>
          <a:endParaRPr lang="hu-HU"/>
        </a:p>
      </dgm:t>
    </dgm:pt>
    <dgm:pt modelId="{6A6EBE8F-4748-47F7-91D8-92927BA61073}">
      <dgm:prSet custT="1"/>
      <dgm:spPr/>
      <dgm:t>
        <a:bodyPr/>
        <a:lstStyle/>
        <a:p>
          <a:r>
            <a:rPr lang="hu-HU" sz="2800" dirty="0"/>
            <a:t>Személyiség-fejlesztés</a:t>
          </a:r>
        </a:p>
      </dgm:t>
    </dgm:pt>
    <dgm:pt modelId="{FC4B1B37-EBCE-4F83-A522-16BB109F3AD9}" type="parTrans" cxnId="{1B684724-B821-4839-AE71-5FF74E5E23C2}">
      <dgm:prSet/>
      <dgm:spPr/>
      <dgm:t>
        <a:bodyPr/>
        <a:lstStyle/>
        <a:p>
          <a:endParaRPr lang="hu-HU"/>
        </a:p>
      </dgm:t>
    </dgm:pt>
    <dgm:pt modelId="{A41C092B-5DD8-473C-AF8D-F4B3B5D20226}" type="sibTrans" cxnId="{1B684724-B821-4839-AE71-5FF74E5E23C2}">
      <dgm:prSet/>
      <dgm:spPr/>
      <dgm:t>
        <a:bodyPr/>
        <a:lstStyle/>
        <a:p>
          <a:endParaRPr lang="hu-HU"/>
        </a:p>
      </dgm:t>
    </dgm:pt>
    <dgm:pt modelId="{9C46E24A-C33C-422A-B96D-8202274F22E6}">
      <dgm:prSet custT="1"/>
      <dgm:spPr/>
      <dgm:t>
        <a:bodyPr/>
        <a:lstStyle/>
        <a:p>
          <a:r>
            <a:rPr lang="hu-HU" sz="2800" dirty="0"/>
            <a:t>Pozitív énkép</a:t>
          </a:r>
        </a:p>
      </dgm:t>
    </dgm:pt>
    <dgm:pt modelId="{BE00AD3B-AF76-4ECC-B8C5-047CD18B937D}" type="parTrans" cxnId="{B02D7496-B626-4E48-9088-D6F57104A95C}">
      <dgm:prSet/>
      <dgm:spPr/>
      <dgm:t>
        <a:bodyPr/>
        <a:lstStyle/>
        <a:p>
          <a:endParaRPr lang="hu-HU"/>
        </a:p>
      </dgm:t>
    </dgm:pt>
    <dgm:pt modelId="{6379AD6E-3CF6-40E3-9CBD-F4FA5EA9A77C}" type="sibTrans" cxnId="{B02D7496-B626-4E48-9088-D6F57104A95C}">
      <dgm:prSet/>
      <dgm:spPr/>
      <dgm:t>
        <a:bodyPr/>
        <a:lstStyle/>
        <a:p>
          <a:endParaRPr lang="hu-HU"/>
        </a:p>
      </dgm:t>
    </dgm:pt>
    <dgm:pt modelId="{6629234F-C7A9-45ED-A61F-C50A853D5A02}">
      <dgm:prSet custT="1"/>
      <dgm:spPr/>
      <dgm:t>
        <a:bodyPr/>
        <a:lstStyle/>
        <a:p>
          <a:r>
            <a:rPr lang="hu-HU" sz="2800" dirty="0"/>
            <a:t>Egyedi erősségek</a:t>
          </a:r>
        </a:p>
      </dgm:t>
    </dgm:pt>
    <dgm:pt modelId="{986861E8-5191-4E24-959B-0E981FE41CB1}" type="parTrans" cxnId="{628A84B6-2160-432C-B4B2-84F84B74444B}">
      <dgm:prSet/>
      <dgm:spPr/>
      <dgm:t>
        <a:bodyPr/>
        <a:lstStyle/>
        <a:p>
          <a:endParaRPr lang="hu-HU"/>
        </a:p>
      </dgm:t>
    </dgm:pt>
    <dgm:pt modelId="{770D8917-0F33-44B2-966C-60B575B7D7D0}" type="sibTrans" cxnId="{628A84B6-2160-432C-B4B2-84F84B74444B}">
      <dgm:prSet/>
      <dgm:spPr/>
      <dgm:t>
        <a:bodyPr/>
        <a:lstStyle/>
        <a:p>
          <a:endParaRPr lang="hu-HU"/>
        </a:p>
      </dgm:t>
    </dgm:pt>
    <dgm:pt modelId="{999D8CD9-34BD-4BF7-97BD-69CE57082935}">
      <dgm:prSet/>
      <dgm:spPr/>
      <dgm:t>
        <a:bodyPr/>
        <a:lstStyle/>
        <a:p>
          <a:endParaRPr lang="hu-HU" sz="2100" dirty="0"/>
        </a:p>
      </dgm:t>
    </dgm:pt>
    <dgm:pt modelId="{45BD0721-0DE0-480E-8D29-4991C09A04CA}" type="parTrans" cxnId="{62CC6094-77DD-49DA-B884-CBD9CD7DA26B}">
      <dgm:prSet/>
      <dgm:spPr/>
      <dgm:t>
        <a:bodyPr/>
        <a:lstStyle/>
        <a:p>
          <a:endParaRPr lang="hu-HU"/>
        </a:p>
      </dgm:t>
    </dgm:pt>
    <dgm:pt modelId="{3CD7F6FC-1ED7-4F23-9299-28D1F7B50407}" type="sibTrans" cxnId="{62CC6094-77DD-49DA-B884-CBD9CD7DA26B}">
      <dgm:prSet/>
      <dgm:spPr/>
      <dgm:t>
        <a:bodyPr/>
        <a:lstStyle/>
        <a:p>
          <a:endParaRPr lang="hu-HU"/>
        </a:p>
      </dgm:t>
    </dgm:pt>
    <dgm:pt modelId="{B0628A07-43B0-481B-9295-A8332219F5B8}">
      <dgm:prSet phldrT="[Szöveg]" custT="1"/>
      <dgm:spPr/>
      <dgm:t>
        <a:bodyPr/>
        <a:lstStyle/>
        <a:p>
          <a:r>
            <a:rPr lang="hu-HU" sz="2800" dirty="0"/>
            <a:t>Egyéni törődés </a:t>
          </a:r>
        </a:p>
      </dgm:t>
    </dgm:pt>
    <dgm:pt modelId="{09D44EED-2719-40C6-917D-A4EC52A60C72}" type="parTrans" cxnId="{3CF1C6B8-02B8-4126-8045-18D62866266D}">
      <dgm:prSet/>
      <dgm:spPr/>
      <dgm:t>
        <a:bodyPr/>
        <a:lstStyle/>
        <a:p>
          <a:endParaRPr lang="hu-HU"/>
        </a:p>
      </dgm:t>
    </dgm:pt>
    <dgm:pt modelId="{86A391ED-5E9C-4637-9794-B4BF6A2A2775}" type="sibTrans" cxnId="{3CF1C6B8-02B8-4126-8045-18D62866266D}">
      <dgm:prSet/>
      <dgm:spPr/>
      <dgm:t>
        <a:bodyPr/>
        <a:lstStyle/>
        <a:p>
          <a:endParaRPr lang="hu-HU"/>
        </a:p>
      </dgm:t>
    </dgm:pt>
    <dgm:pt modelId="{09639727-F055-4F42-ABEA-05D7B047B1D9}">
      <dgm:prSet custT="1"/>
      <dgm:spPr/>
      <dgm:t>
        <a:bodyPr/>
        <a:lstStyle/>
        <a:p>
          <a:r>
            <a:rPr lang="hu-HU" sz="2800" dirty="0"/>
            <a:t>Önértékelés  </a:t>
          </a:r>
        </a:p>
      </dgm:t>
    </dgm:pt>
    <dgm:pt modelId="{F3A3454A-E9D3-4DC7-9FC3-178C1C1D4E02}" type="parTrans" cxnId="{7CDF6E18-DBB4-43AC-AEF2-F08899BC4856}">
      <dgm:prSet/>
      <dgm:spPr/>
      <dgm:t>
        <a:bodyPr/>
        <a:lstStyle/>
        <a:p>
          <a:endParaRPr lang="hu-HU"/>
        </a:p>
      </dgm:t>
    </dgm:pt>
    <dgm:pt modelId="{84DD0578-8AEC-40BE-BD28-BBBDCFE5C7B8}" type="sibTrans" cxnId="{7CDF6E18-DBB4-43AC-AEF2-F08899BC4856}">
      <dgm:prSet/>
      <dgm:spPr/>
      <dgm:t>
        <a:bodyPr/>
        <a:lstStyle/>
        <a:p>
          <a:endParaRPr lang="hu-HU"/>
        </a:p>
      </dgm:t>
    </dgm:pt>
    <dgm:pt modelId="{80C1A044-7346-457D-8224-5FD00A01742D}">
      <dgm:prSet phldrT="[Szöveg]" custT="1"/>
      <dgm:spPr/>
      <dgm:t>
        <a:bodyPr/>
        <a:lstStyle/>
        <a:p>
          <a:r>
            <a:rPr lang="hu-HU" sz="2800" dirty="0"/>
            <a:t>Átmenet támogatása</a:t>
          </a:r>
        </a:p>
      </dgm:t>
    </dgm:pt>
    <dgm:pt modelId="{EAA0D584-074A-4BB3-A3BC-F5FC9203C0E5}" type="parTrans" cxnId="{8BEE13EB-8FCB-4C73-ACA8-B272904C7AF6}">
      <dgm:prSet/>
      <dgm:spPr/>
      <dgm:t>
        <a:bodyPr/>
        <a:lstStyle/>
        <a:p>
          <a:endParaRPr lang="hu-HU"/>
        </a:p>
      </dgm:t>
    </dgm:pt>
    <dgm:pt modelId="{FD6CF4D6-90AF-4262-8090-AD9C9C5A10D3}" type="sibTrans" cxnId="{8BEE13EB-8FCB-4C73-ACA8-B272904C7AF6}">
      <dgm:prSet/>
      <dgm:spPr/>
      <dgm:t>
        <a:bodyPr/>
        <a:lstStyle/>
        <a:p>
          <a:endParaRPr lang="hu-HU"/>
        </a:p>
      </dgm:t>
    </dgm:pt>
    <dgm:pt modelId="{4EA92887-26A9-4CCC-984E-06285D4A1A14}" type="pres">
      <dgm:prSet presAssocID="{35DD1BF3-61B3-4378-8500-3FA60FC71C39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8AD1649C-143C-4CB1-855C-9D133177430C}" type="pres">
      <dgm:prSet presAssocID="{A70A108F-C244-427D-98D2-6990B6BC6F6F}" presName="parentText1" presStyleLbl="node1" presStyleIdx="0" presStyleCnt="4">
        <dgm:presLayoutVars>
          <dgm:chMax/>
          <dgm:chPref val="3"/>
          <dgm:bulletEnabled val="1"/>
        </dgm:presLayoutVars>
      </dgm:prSet>
      <dgm:spPr/>
    </dgm:pt>
    <dgm:pt modelId="{337A3D8F-8AF9-430D-B04C-F1726E977D96}" type="pres">
      <dgm:prSet presAssocID="{A70A108F-C244-427D-98D2-6990B6BC6F6F}" presName="childText1" presStyleLbl="solidAlignAcc1" presStyleIdx="0" presStyleCnt="4">
        <dgm:presLayoutVars>
          <dgm:chMax val="0"/>
          <dgm:chPref val="0"/>
          <dgm:bulletEnabled val="1"/>
        </dgm:presLayoutVars>
      </dgm:prSet>
      <dgm:spPr/>
    </dgm:pt>
    <dgm:pt modelId="{E18E890D-687D-42D4-90A9-CF66A10A1DAC}" type="pres">
      <dgm:prSet presAssocID="{5DCF20FC-DF48-4065-9D4E-AF467D003793}" presName="parentText2" presStyleLbl="node1" presStyleIdx="1" presStyleCnt="4" custScaleX="104089">
        <dgm:presLayoutVars>
          <dgm:chMax/>
          <dgm:chPref val="3"/>
          <dgm:bulletEnabled val="1"/>
        </dgm:presLayoutVars>
      </dgm:prSet>
      <dgm:spPr/>
    </dgm:pt>
    <dgm:pt modelId="{3EE4FDB8-3F7B-4450-A443-704D755F4DA0}" type="pres">
      <dgm:prSet presAssocID="{5DCF20FC-DF48-4065-9D4E-AF467D003793}" presName="childText2" presStyleLbl="solidAlignAcc1" presStyleIdx="1" presStyleCnt="4" custScaleX="116878">
        <dgm:presLayoutVars>
          <dgm:chMax val="0"/>
          <dgm:chPref val="0"/>
          <dgm:bulletEnabled val="1"/>
        </dgm:presLayoutVars>
      </dgm:prSet>
      <dgm:spPr/>
    </dgm:pt>
    <dgm:pt modelId="{7FBF07C9-F2B7-4C9C-83AA-77ADF64BAA70}" type="pres">
      <dgm:prSet presAssocID="{C38179A1-C5FE-4727-BC29-081FBC7124E7}" presName="parentText3" presStyleLbl="node1" presStyleIdx="2" presStyleCnt="4">
        <dgm:presLayoutVars>
          <dgm:chMax/>
          <dgm:chPref val="3"/>
          <dgm:bulletEnabled val="1"/>
        </dgm:presLayoutVars>
      </dgm:prSet>
      <dgm:spPr/>
    </dgm:pt>
    <dgm:pt modelId="{451BDAFF-770D-4E6C-927D-5EF5A4C6CE5F}" type="pres">
      <dgm:prSet presAssocID="{C38179A1-C5FE-4727-BC29-081FBC7124E7}" presName="childText3" presStyleLbl="solidAlignAcc1" presStyleIdx="2" presStyleCnt="4">
        <dgm:presLayoutVars>
          <dgm:chMax val="0"/>
          <dgm:chPref val="0"/>
          <dgm:bulletEnabled val="1"/>
        </dgm:presLayoutVars>
      </dgm:prSet>
      <dgm:spPr/>
    </dgm:pt>
    <dgm:pt modelId="{7BE0F8A9-5411-407F-84F6-5DDBA928C746}" type="pres">
      <dgm:prSet presAssocID="{6A6EBE8F-4748-47F7-91D8-92927BA61073}" presName="parentText4" presStyleLbl="node1" presStyleIdx="3" presStyleCnt="4">
        <dgm:presLayoutVars>
          <dgm:chMax/>
          <dgm:chPref val="3"/>
          <dgm:bulletEnabled val="1"/>
        </dgm:presLayoutVars>
      </dgm:prSet>
      <dgm:spPr/>
    </dgm:pt>
    <dgm:pt modelId="{8470115F-5037-4564-8064-73AF0558E683}" type="pres">
      <dgm:prSet presAssocID="{6A6EBE8F-4748-47F7-91D8-92927BA61073}" presName="childText4" presStyleLbl="solidAlignAcc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86A3FE00-C468-430F-9A8A-7FC4E0B3AF62}" type="presOf" srcId="{09639727-F055-4F42-ABEA-05D7B047B1D9}" destId="{8470115F-5037-4564-8064-73AF0558E683}" srcOrd="0" destOrd="2" presId="urn:microsoft.com/office/officeart/2009/3/layout/IncreasingArrowsProcess"/>
    <dgm:cxn modelId="{D0F44204-89C6-498F-A8A9-A2AF2AC1B991}" type="presOf" srcId="{BC6F2937-4803-48B2-A6ED-43BDC20F8B41}" destId="{337A3D8F-8AF9-430D-B04C-F1726E977D96}" srcOrd="0" destOrd="1" presId="urn:microsoft.com/office/officeart/2009/3/layout/IncreasingArrowsProcess"/>
    <dgm:cxn modelId="{B98B0705-EFCF-4F06-9E02-BC48BC907BAB}" srcId="{A70A108F-C244-427D-98D2-6990B6BC6F6F}" destId="{3B33A26E-A71F-4A1B-AC41-78CE1B2E14E7}" srcOrd="0" destOrd="0" parTransId="{3C310C41-1B43-43D6-ABB2-9A472D28C433}" sibTransId="{3BFF9653-2CCC-460B-9F2F-4419258EA8A5}"/>
    <dgm:cxn modelId="{DB3E4409-16F1-4DFE-8167-D71D43DA4BBA}" type="presOf" srcId="{80C1A044-7346-457D-8224-5FD00A01742D}" destId="{3EE4FDB8-3F7B-4450-A443-704D755F4DA0}" srcOrd="0" destOrd="2" presId="urn:microsoft.com/office/officeart/2009/3/layout/IncreasingArrowsProcess"/>
    <dgm:cxn modelId="{6B3FDE12-0680-4C16-ACD1-14BD82BB5A0E}" type="presOf" srcId="{5DCF20FC-DF48-4065-9D4E-AF467D003793}" destId="{E18E890D-687D-42D4-90A9-CF66A10A1DAC}" srcOrd="0" destOrd="0" presId="urn:microsoft.com/office/officeart/2009/3/layout/IncreasingArrowsProcess"/>
    <dgm:cxn modelId="{7CDF6E18-DBB4-43AC-AEF2-F08899BC4856}" srcId="{6A6EBE8F-4748-47F7-91D8-92927BA61073}" destId="{09639727-F055-4F42-ABEA-05D7B047B1D9}" srcOrd="2" destOrd="0" parTransId="{F3A3454A-E9D3-4DC7-9FC3-178C1C1D4E02}" sibTransId="{84DD0578-8AEC-40BE-BD28-BBBDCFE5C7B8}"/>
    <dgm:cxn modelId="{5AC49222-3621-41A0-9DA8-E33703A09C8D}" type="presOf" srcId="{B0628A07-43B0-481B-9295-A8332219F5B8}" destId="{337A3D8F-8AF9-430D-B04C-F1726E977D96}" srcOrd="0" destOrd="2" presId="urn:microsoft.com/office/officeart/2009/3/layout/IncreasingArrowsProcess"/>
    <dgm:cxn modelId="{1B684724-B821-4839-AE71-5FF74E5E23C2}" srcId="{35DD1BF3-61B3-4378-8500-3FA60FC71C39}" destId="{6A6EBE8F-4748-47F7-91D8-92927BA61073}" srcOrd="3" destOrd="0" parTransId="{FC4B1B37-EBCE-4F83-A522-16BB109F3AD9}" sibTransId="{A41C092B-5DD8-473C-AF8D-F4B3B5D20226}"/>
    <dgm:cxn modelId="{8F86692B-F479-4771-BB0D-0A239850420E}" srcId="{A70A108F-C244-427D-98D2-6990B6BC6F6F}" destId="{BC6F2937-4803-48B2-A6ED-43BDC20F8B41}" srcOrd="1" destOrd="0" parTransId="{1A115983-1833-4E5F-988F-64969D98BA03}" sibTransId="{C5CD236B-E928-4EFA-8D40-EF828F54AC5D}"/>
    <dgm:cxn modelId="{7C09912C-C83F-4A49-8155-4F984D5401D1}" type="presOf" srcId="{35DD1BF3-61B3-4378-8500-3FA60FC71C39}" destId="{4EA92887-26A9-4CCC-984E-06285D4A1A14}" srcOrd="0" destOrd="0" presId="urn:microsoft.com/office/officeart/2009/3/layout/IncreasingArrowsProcess"/>
    <dgm:cxn modelId="{8839AB3E-B1FF-4BAF-84A2-4107FE535F52}" srcId="{35DD1BF3-61B3-4378-8500-3FA60FC71C39}" destId="{C38179A1-C5FE-4727-BC29-081FBC7124E7}" srcOrd="2" destOrd="0" parTransId="{656AA846-61E0-4871-82BB-1DEB845B4A3F}" sibTransId="{373CD0F5-E776-46D4-AF6E-4AFBA1F9BE32}"/>
    <dgm:cxn modelId="{C86DAB5C-2483-42C2-AEF6-5C204C87B5E4}" type="presOf" srcId="{9C46E24A-C33C-422A-B96D-8202274F22E6}" destId="{8470115F-5037-4564-8064-73AF0558E683}" srcOrd="0" destOrd="0" presId="urn:microsoft.com/office/officeart/2009/3/layout/IncreasingArrowsProcess"/>
    <dgm:cxn modelId="{CE14D344-365E-4268-8C0E-B5814B565D35}" type="presOf" srcId="{56B38908-E660-48E1-B67F-697A06DFA363}" destId="{3EE4FDB8-3F7B-4450-A443-704D755F4DA0}" srcOrd="0" destOrd="1" presId="urn:microsoft.com/office/officeart/2009/3/layout/IncreasingArrowsProcess"/>
    <dgm:cxn modelId="{D383BE69-E037-4D82-B4CB-7A371E534CF9}" srcId="{5DCF20FC-DF48-4065-9D4E-AF467D003793}" destId="{29785C5E-7565-46E5-8470-AE9DD16DF9F7}" srcOrd="0" destOrd="0" parTransId="{6C368B70-7A08-4486-9C12-47CC97BAE721}" sibTransId="{3935BFFD-60AC-4757-A653-AFF3C87853E7}"/>
    <dgm:cxn modelId="{046C726C-EF4A-4E7F-9009-15ACB1EA998F}" type="presOf" srcId="{6A6EBE8F-4748-47F7-91D8-92927BA61073}" destId="{7BE0F8A9-5411-407F-84F6-5DDBA928C746}" srcOrd="0" destOrd="0" presId="urn:microsoft.com/office/officeart/2009/3/layout/IncreasingArrowsProcess"/>
    <dgm:cxn modelId="{5A886155-5958-4413-A5A2-45E1A0F82B19}" srcId="{5DCF20FC-DF48-4065-9D4E-AF467D003793}" destId="{56B38908-E660-48E1-B67F-697A06DFA363}" srcOrd="1" destOrd="0" parTransId="{764F7A97-A1FB-45C8-BC30-903937E0C6ED}" sibTransId="{F52EE57A-A75A-418C-A259-864553CAD9BD}"/>
    <dgm:cxn modelId="{3CD1B778-A4A0-4FE2-82CE-74B9553F1E37}" srcId="{35DD1BF3-61B3-4378-8500-3FA60FC71C39}" destId="{5DCF20FC-DF48-4065-9D4E-AF467D003793}" srcOrd="1" destOrd="0" parTransId="{4DA42311-1221-48B3-9CD1-3BA6B910D7B8}" sibTransId="{9B968BEB-E321-43E2-A08D-145A0B736FC7}"/>
    <dgm:cxn modelId="{62CC6094-77DD-49DA-B884-CBD9CD7DA26B}" srcId="{6A6EBE8F-4748-47F7-91D8-92927BA61073}" destId="{999D8CD9-34BD-4BF7-97BD-69CE57082935}" srcOrd="3" destOrd="0" parTransId="{45BD0721-0DE0-480E-8D29-4991C09A04CA}" sibTransId="{3CD7F6FC-1ED7-4F23-9299-28D1F7B50407}"/>
    <dgm:cxn modelId="{B02D7496-B626-4E48-9088-D6F57104A95C}" srcId="{6A6EBE8F-4748-47F7-91D8-92927BA61073}" destId="{9C46E24A-C33C-422A-B96D-8202274F22E6}" srcOrd="0" destOrd="0" parTransId="{BE00AD3B-AF76-4ECC-B8C5-047CD18B937D}" sibTransId="{6379AD6E-3CF6-40E3-9CBD-F4FA5EA9A77C}"/>
    <dgm:cxn modelId="{26B94797-7D71-4FCD-8A45-F591203D961E}" srcId="{C38179A1-C5FE-4727-BC29-081FBC7124E7}" destId="{650B90D6-A631-47E6-A632-852AA8B8F9F8}" srcOrd="1" destOrd="0" parTransId="{5C17B3D6-385B-49A9-A3E1-28B940295C52}" sibTransId="{95E71033-26E7-4DAA-BADF-DE839116DD55}"/>
    <dgm:cxn modelId="{EAA48AA7-B8D4-494B-A2D4-D8AA08AB260A}" type="presOf" srcId="{6629234F-C7A9-45ED-A61F-C50A853D5A02}" destId="{8470115F-5037-4564-8064-73AF0558E683}" srcOrd="0" destOrd="1" presId="urn:microsoft.com/office/officeart/2009/3/layout/IncreasingArrowsProcess"/>
    <dgm:cxn modelId="{5BA0E3AB-CCC6-431A-B78D-CCE1F97CD59D}" type="presOf" srcId="{C38179A1-C5FE-4727-BC29-081FBC7124E7}" destId="{7FBF07C9-F2B7-4C9C-83AA-77ADF64BAA70}" srcOrd="0" destOrd="0" presId="urn:microsoft.com/office/officeart/2009/3/layout/IncreasingArrowsProcess"/>
    <dgm:cxn modelId="{72CF8BB1-A347-450C-A573-52AFEB892421}" type="presOf" srcId="{3B33A26E-A71F-4A1B-AC41-78CE1B2E14E7}" destId="{337A3D8F-8AF9-430D-B04C-F1726E977D96}" srcOrd="0" destOrd="0" presId="urn:microsoft.com/office/officeart/2009/3/layout/IncreasingArrowsProcess"/>
    <dgm:cxn modelId="{3E048EB5-363B-41D2-84AE-B6B01ECE75EF}" type="presOf" srcId="{650B90D6-A631-47E6-A632-852AA8B8F9F8}" destId="{451BDAFF-770D-4E6C-927D-5EF5A4C6CE5F}" srcOrd="0" destOrd="1" presId="urn:microsoft.com/office/officeart/2009/3/layout/IncreasingArrowsProcess"/>
    <dgm:cxn modelId="{628A84B6-2160-432C-B4B2-84F84B74444B}" srcId="{6A6EBE8F-4748-47F7-91D8-92927BA61073}" destId="{6629234F-C7A9-45ED-A61F-C50A853D5A02}" srcOrd="1" destOrd="0" parTransId="{986861E8-5191-4E24-959B-0E981FE41CB1}" sibTransId="{770D8917-0F33-44B2-966C-60B575B7D7D0}"/>
    <dgm:cxn modelId="{3CF1C6B8-02B8-4126-8045-18D62866266D}" srcId="{A70A108F-C244-427D-98D2-6990B6BC6F6F}" destId="{B0628A07-43B0-481B-9295-A8332219F5B8}" srcOrd="2" destOrd="0" parTransId="{09D44EED-2719-40C6-917D-A4EC52A60C72}" sibTransId="{86A391ED-5E9C-4637-9794-B4BF6A2A2775}"/>
    <dgm:cxn modelId="{D7AD77BA-84D2-4DA2-A04A-DC36EDA7F454}" srcId="{35DD1BF3-61B3-4378-8500-3FA60FC71C39}" destId="{A70A108F-C244-427D-98D2-6990B6BC6F6F}" srcOrd="0" destOrd="0" parTransId="{953063F0-4C2E-4E4B-9CF6-28C02A95D7E7}" sibTransId="{AB06883F-8F1F-4E54-A317-05763A23397F}"/>
    <dgm:cxn modelId="{390284BD-92AC-44D7-B2F7-F6DFC5C858A8}" srcId="{C38179A1-C5FE-4727-BC29-081FBC7124E7}" destId="{CE0AACBA-77DE-4EF4-8C47-BF7DC92D504E}" srcOrd="0" destOrd="0" parTransId="{A32F3DEB-4864-4E9F-91D3-33947186D89B}" sibTransId="{F3447034-B4B1-42E4-8E6B-CF7B9B4E3E03}"/>
    <dgm:cxn modelId="{61B5C1DB-6FB3-4F40-9A08-E736587324C3}" type="presOf" srcId="{CE0AACBA-77DE-4EF4-8C47-BF7DC92D504E}" destId="{451BDAFF-770D-4E6C-927D-5EF5A4C6CE5F}" srcOrd="0" destOrd="0" presId="urn:microsoft.com/office/officeart/2009/3/layout/IncreasingArrowsProcess"/>
    <dgm:cxn modelId="{176FDBE9-DC8D-40AF-ADC3-D02D630CFA69}" type="presOf" srcId="{A70A108F-C244-427D-98D2-6990B6BC6F6F}" destId="{8AD1649C-143C-4CB1-855C-9D133177430C}" srcOrd="0" destOrd="0" presId="urn:microsoft.com/office/officeart/2009/3/layout/IncreasingArrowsProcess"/>
    <dgm:cxn modelId="{8BEE13EB-8FCB-4C73-ACA8-B272904C7AF6}" srcId="{5DCF20FC-DF48-4065-9D4E-AF467D003793}" destId="{80C1A044-7346-457D-8224-5FD00A01742D}" srcOrd="2" destOrd="0" parTransId="{EAA0D584-074A-4BB3-A3BC-F5FC9203C0E5}" sibTransId="{FD6CF4D6-90AF-4262-8090-AD9C9C5A10D3}"/>
    <dgm:cxn modelId="{E0F0E7ED-14CA-4555-8EEE-84243DFB61F6}" type="presOf" srcId="{29785C5E-7565-46E5-8470-AE9DD16DF9F7}" destId="{3EE4FDB8-3F7B-4450-A443-704D755F4DA0}" srcOrd="0" destOrd="0" presId="urn:microsoft.com/office/officeart/2009/3/layout/IncreasingArrowsProcess"/>
    <dgm:cxn modelId="{FA02D6F5-B458-45F4-8828-574B3713B9AC}" type="presOf" srcId="{999D8CD9-34BD-4BF7-97BD-69CE57082935}" destId="{8470115F-5037-4564-8064-73AF0558E683}" srcOrd="0" destOrd="3" presId="urn:microsoft.com/office/officeart/2009/3/layout/IncreasingArrowsProcess"/>
    <dgm:cxn modelId="{D6891152-259A-4C70-B3F0-48F9FD1ABE12}" type="presParOf" srcId="{4EA92887-26A9-4CCC-984E-06285D4A1A14}" destId="{8AD1649C-143C-4CB1-855C-9D133177430C}" srcOrd="0" destOrd="0" presId="urn:microsoft.com/office/officeart/2009/3/layout/IncreasingArrowsProcess"/>
    <dgm:cxn modelId="{BD2382B6-F8E4-4E64-A082-46FC5FC30877}" type="presParOf" srcId="{4EA92887-26A9-4CCC-984E-06285D4A1A14}" destId="{337A3D8F-8AF9-430D-B04C-F1726E977D96}" srcOrd="1" destOrd="0" presId="urn:microsoft.com/office/officeart/2009/3/layout/IncreasingArrowsProcess"/>
    <dgm:cxn modelId="{7B517995-53E1-4283-923C-F859DAFF941F}" type="presParOf" srcId="{4EA92887-26A9-4CCC-984E-06285D4A1A14}" destId="{E18E890D-687D-42D4-90A9-CF66A10A1DAC}" srcOrd="2" destOrd="0" presId="urn:microsoft.com/office/officeart/2009/3/layout/IncreasingArrowsProcess"/>
    <dgm:cxn modelId="{5DED869F-F3DD-44F3-8F7E-BE92FA5512A4}" type="presParOf" srcId="{4EA92887-26A9-4CCC-984E-06285D4A1A14}" destId="{3EE4FDB8-3F7B-4450-A443-704D755F4DA0}" srcOrd="3" destOrd="0" presId="urn:microsoft.com/office/officeart/2009/3/layout/IncreasingArrowsProcess"/>
    <dgm:cxn modelId="{DA02ADE2-37E2-4656-9D4E-20F6C9C26A86}" type="presParOf" srcId="{4EA92887-26A9-4CCC-984E-06285D4A1A14}" destId="{7FBF07C9-F2B7-4C9C-83AA-77ADF64BAA70}" srcOrd="4" destOrd="0" presId="urn:microsoft.com/office/officeart/2009/3/layout/IncreasingArrowsProcess"/>
    <dgm:cxn modelId="{F121A59A-7CA6-4906-931E-97924FF094F6}" type="presParOf" srcId="{4EA92887-26A9-4CCC-984E-06285D4A1A14}" destId="{451BDAFF-770D-4E6C-927D-5EF5A4C6CE5F}" srcOrd="5" destOrd="0" presId="urn:microsoft.com/office/officeart/2009/3/layout/IncreasingArrowsProcess"/>
    <dgm:cxn modelId="{F71ABCB4-D3BE-4339-B1EC-A1A91650BD02}" type="presParOf" srcId="{4EA92887-26A9-4CCC-984E-06285D4A1A14}" destId="{7BE0F8A9-5411-407F-84F6-5DDBA928C746}" srcOrd="6" destOrd="0" presId="urn:microsoft.com/office/officeart/2009/3/layout/IncreasingArrowsProcess"/>
    <dgm:cxn modelId="{F498D603-8531-4AFE-A8F4-4D6136A1EDFE}" type="presParOf" srcId="{4EA92887-26A9-4CCC-984E-06285D4A1A14}" destId="{8470115F-5037-4564-8064-73AF0558E683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8A2941C-418F-4B27-8D52-9BA7D02DC42C}" type="doc">
      <dgm:prSet loTypeId="urn:microsoft.com/office/officeart/2005/8/layout/lProcess2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hu-HU"/>
        </a:p>
      </dgm:t>
    </dgm:pt>
    <dgm:pt modelId="{C1DF4FC5-C8A4-4368-9CC8-F444DF189F27}">
      <dgm:prSet phldrT="[Szöveg]"/>
      <dgm:spPr/>
      <dgm:t>
        <a:bodyPr/>
        <a:lstStyle/>
        <a:p>
          <a:r>
            <a:rPr lang="hu-HU" dirty="0"/>
            <a:t>Serdülőkori depresszió</a:t>
          </a:r>
        </a:p>
      </dgm:t>
    </dgm:pt>
    <dgm:pt modelId="{867F91B4-4FFB-4F47-A46E-8B6BC95E3D08}" type="parTrans" cxnId="{A9DDBD13-B79C-4666-BF49-CE77C4B9B46D}">
      <dgm:prSet/>
      <dgm:spPr/>
      <dgm:t>
        <a:bodyPr/>
        <a:lstStyle/>
        <a:p>
          <a:endParaRPr lang="hu-HU"/>
        </a:p>
      </dgm:t>
    </dgm:pt>
    <dgm:pt modelId="{19F7D9C2-8ABF-4428-9F2A-89D07F60ECA8}" type="sibTrans" cxnId="{A9DDBD13-B79C-4666-BF49-CE77C4B9B46D}">
      <dgm:prSet/>
      <dgm:spPr/>
      <dgm:t>
        <a:bodyPr/>
        <a:lstStyle/>
        <a:p>
          <a:endParaRPr lang="hu-HU"/>
        </a:p>
      </dgm:t>
    </dgm:pt>
    <dgm:pt modelId="{A624536C-F513-4F4E-9015-C50AC0DF9F7B}">
      <dgm:prSet phldrT="[Szöveg]"/>
      <dgm:spPr/>
      <dgm:t>
        <a:bodyPr/>
        <a:lstStyle/>
        <a:p>
          <a:r>
            <a:rPr lang="hu-HU" dirty="0"/>
            <a:t>Gyermek-viselkedési kérdőív</a:t>
          </a:r>
        </a:p>
      </dgm:t>
    </dgm:pt>
    <dgm:pt modelId="{BCE87813-E951-41A5-9985-C220AC9AEF7C}" type="parTrans" cxnId="{D30736C0-D72E-4D88-AA0B-860E6068C6E0}">
      <dgm:prSet/>
      <dgm:spPr/>
      <dgm:t>
        <a:bodyPr/>
        <a:lstStyle/>
        <a:p>
          <a:endParaRPr lang="hu-HU"/>
        </a:p>
      </dgm:t>
    </dgm:pt>
    <dgm:pt modelId="{9D77644A-579C-4D57-9BE2-67C2243C2462}" type="sibTrans" cxnId="{D30736C0-D72E-4D88-AA0B-860E6068C6E0}">
      <dgm:prSet/>
      <dgm:spPr/>
      <dgm:t>
        <a:bodyPr/>
        <a:lstStyle/>
        <a:p>
          <a:endParaRPr lang="hu-HU"/>
        </a:p>
      </dgm:t>
    </dgm:pt>
    <dgm:pt modelId="{F1FF4238-00D8-43D5-AEA7-CF9AB387034B}">
      <dgm:prSet phldrT="[Szöveg]"/>
      <dgm:spPr/>
      <dgm:t>
        <a:bodyPr/>
        <a:lstStyle/>
        <a:p>
          <a:r>
            <a:rPr lang="hu-HU" dirty="0"/>
            <a:t>Gyermek depresszió kérdőív</a:t>
          </a:r>
        </a:p>
      </dgm:t>
    </dgm:pt>
    <dgm:pt modelId="{C0D4BEC0-61BD-4A1D-A312-5569BD695EF5}" type="parTrans" cxnId="{060B55C3-639C-4C94-AE96-9453AD64A0F2}">
      <dgm:prSet/>
      <dgm:spPr/>
      <dgm:t>
        <a:bodyPr/>
        <a:lstStyle/>
        <a:p>
          <a:endParaRPr lang="hu-HU"/>
        </a:p>
      </dgm:t>
    </dgm:pt>
    <dgm:pt modelId="{234AEBFA-A1E6-4E72-8DC3-A11F66AD16C7}" type="sibTrans" cxnId="{060B55C3-639C-4C94-AE96-9453AD64A0F2}">
      <dgm:prSet/>
      <dgm:spPr/>
      <dgm:t>
        <a:bodyPr/>
        <a:lstStyle/>
        <a:p>
          <a:endParaRPr lang="hu-HU"/>
        </a:p>
      </dgm:t>
    </dgm:pt>
    <dgm:pt modelId="{529EF4AE-DF5A-439F-8E52-31021382D615}">
      <dgm:prSet phldrT="[Szöveg]"/>
      <dgm:spPr/>
      <dgm:t>
        <a:bodyPr/>
        <a:lstStyle/>
        <a:p>
          <a:r>
            <a:rPr lang="hu-HU" dirty="0"/>
            <a:t>Érzelmi intelligencia</a:t>
          </a:r>
        </a:p>
      </dgm:t>
    </dgm:pt>
    <dgm:pt modelId="{F3E5CC88-D84D-4FBF-8457-FD62EA76C65E}" type="parTrans" cxnId="{4FEEBEFF-8AF4-4291-BB74-C3702EBED948}">
      <dgm:prSet/>
      <dgm:spPr/>
      <dgm:t>
        <a:bodyPr/>
        <a:lstStyle/>
        <a:p>
          <a:endParaRPr lang="hu-HU"/>
        </a:p>
      </dgm:t>
    </dgm:pt>
    <dgm:pt modelId="{4E69B9D6-6AAB-4402-8A48-C0232BB3CA2C}" type="sibTrans" cxnId="{4FEEBEFF-8AF4-4291-BB74-C3702EBED948}">
      <dgm:prSet/>
      <dgm:spPr/>
      <dgm:t>
        <a:bodyPr/>
        <a:lstStyle/>
        <a:p>
          <a:endParaRPr lang="hu-HU"/>
        </a:p>
      </dgm:t>
    </dgm:pt>
    <dgm:pt modelId="{7F449AC4-09AF-4067-91E0-081F95D4FC17}">
      <dgm:prSet phldrT="[Szöveg]"/>
      <dgm:spPr/>
      <dgm:t>
        <a:bodyPr/>
        <a:lstStyle/>
        <a:p>
          <a:r>
            <a:rPr lang="hu-HU" dirty="0"/>
            <a:t>Érzelmek mérési skála</a:t>
          </a:r>
        </a:p>
      </dgm:t>
    </dgm:pt>
    <dgm:pt modelId="{165249B3-C49A-4396-86E4-ADD6ED82F1C1}" type="parTrans" cxnId="{86ACD97B-02AF-4AD9-AF7A-A0B1A70D2A02}">
      <dgm:prSet/>
      <dgm:spPr/>
      <dgm:t>
        <a:bodyPr/>
        <a:lstStyle/>
        <a:p>
          <a:endParaRPr lang="hu-HU"/>
        </a:p>
      </dgm:t>
    </dgm:pt>
    <dgm:pt modelId="{BB8CD41C-D3DD-44E7-98AC-8F95793380D5}" type="sibTrans" cxnId="{86ACD97B-02AF-4AD9-AF7A-A0B1A70D2A02}">
      <dgm:prSet/>
      <dgm:spPr/>
      <dgm:t>
        <a:bodyPr/>
        <a:lstStyle/>
        <a:p>
          <a:endParaRPr lang="hu-HU"/>
        </a:p>
      </dgm:t>
    </dgm:pt>
    <dgm:pt modelId="{5325CA43-BCBA-4C24-8DF4-57A80FFC30D4}">
      <dgm:prSet phldrT="[Szöveg]"/>
      <dgm:spPr/>
      <dgm:t>
        <a:bodyPr/>
        <a:lstStyle/>
        <a:p>
          <a:r>
            <a:rPr lang="hu-HU" dirty="0"/>
            <a:t>Bar-</a:t>
          </a:r>
          <a:r>
            <a:rPr lang="hu-HU" dirty="0" err="1"/>
            <a:t>On</a:t>
          </a:r>
          <a:r>
            <a:rPr lang="hu-HU" dirty="0"/>
            <a:t> érzelmi intelligencia teszt</a:t>
          </a:r>
        </a:p>
      </dgm:t>
    </dgm:pt>
    <dgm:pt modelId="{E1CBD75C-1AEE-4BEA-B3D5-A31B65CE0373}" type="parTrans" cxnId="{118348DD-3DD9-4F5C-B1C2-3167E6590942}">
      <dgm:prSet/>
      <dgm:spPr/>
      <dgm:t>
        <a:bodyPr/>
        <a:lstStyle/>
        <a:p>
          <a:endParaRPr lang="hu-HU"/>
        </a:p>
      </dgm:t>
    </dgm:pt>
    <dgm:pt modelId="{0A224BF9-8F80-42DE-8245-2A480A67C92B}" type="sibTrans" cxnId="{118348DD-3DD9-4F5C-B1C2-3167E6590942}">
      <dgm:prSet/>
      <dgm:spPr/>
      <dgm:t>
        <a:bodyPr/>
        <a:lstStyle/>
        <a:p>
          <a:endParaRPr lang="hu-HU"/>
        </a:p>
      </dgm:t>
    </dgm:pt>
    <dgm:pt modelId="{53A46E7F-014A-4136-8776-0AD6438136EF}" type="pres">
      <dgm:prSet presAssocID="{28A2941C-418F-4B27-8D52-9BA7D02DC42C}" presName="theList" presStyleCnt="0">
        <dgm:presLayoutVars>
          <dgm:dir/>
          <dgm:animLvl val="lvl"/>
          <dgm:resizeHandles val="exact"/>
        </dgm:presLayoutVars>
      </dgm:prSet>
      <dgm:spPr/>
    </dgm:pt>
    <dgm:pt modelId="{0BC2125E-CCDE-4341-9246-FF8D3E84E9A8}" type="pres">
      <dgm:prSet presAssocID="{C1DF4FC5-C8A4-4368-9CC8-F444DF189F27}" presName="compNode" presStyleCnt="0"/>
      <dgm:spPr/>
    </dgm:pt>
    <dgm:pt modelId="{F223122C-D2A3-4824-A16D-A5CEE292803F}" type="pres">
      <dgm:prSet presAssocID="{C1DF4FC5-C8A4-4368-9CC8-F444DF189F27}" presName="aNode" presStyleLbl="bgShp" presStyleIdx="0" presStyleCnt="2"/>
      <dgm:spPr/>
    </dgm:pt>
    <dgm:pt modelId="{058E24B8-8DDB-430C-8EDB-F5D3F5CAF5E7}" type="pres">
      <dgm:prSet presAssocID="{C1DF4FC5-C8A4-4368-9CC8-F444DF189F27}" presName="textNode" presStyleLbl="bgShp" presStyleIdx="0" presStyleCnt="2"/>
      <dgm:spPr/>
    </dgm:pt>
    <dgm:pt modelId="{B0F4DB7F-677F-4570-B480-B90C3CB8582D}" type="pres">
      <dgm:prSet presAssocID="{C1DF4FC5-C8A4-4368-9CC8-F444DF189F27}" presName="compChildNode" presStyleCnt="0"/>
      <dgm:spPr/>
    </dgm:pt>
    <dgm:pt modelId="{3475C2DD-4870-4A0E-976A-E9F4996F384C}" type="pres">
      <dgm:prSet presAssocID="{C1DF4FC5-C8A4-4368-9CC8-F444DF189F27}" presName="theInnerList" presStyleCnt="0"/>
      <dgm:spPr/>
    </dgm:pt>
    <dgm:pt modelId="{CEC8C3A6-21F8-4374-8783-5EA8EAF26400}" type="pres">
      <dgm:prSet presAssocID="{A624536C-F513-4F4E-9015-C50AC0DF9F7B}" presName="childNode" presStyleLbl="node1" presStyleIdx="0" presStyleCnt="4">
        <dgm:presLayoutVars>
          <dgm:bulletEnabled val="1"/>
        </dgm:presLayoutVars>
      </dgm:prSet>
      <dgm:spPr/>
    </dgm:pt>
    <dgm:pt modelId="{A8155BA0-4872-4D7C-9DFA-FC60C002FAD0}" type="pres">
      <dgm:prSet presAssocID="{A624536C-F513-4F4E-9015-C50AC0DF9F7B}" presName="aSpace2" presStyleCnt="0"/>
      <dgm:spPr/>
    </dgm:pt>
    <dgm:pt modelId="{5B185A26-6920-49D8-87C8-53F9B9757884}" type="pres">
      <dgm:prSet presAssocID="{F1FF4238-00D8-43D5-AEA7-CF9AB387034B}" presName="childNode" presStyleLbl="node1" presStyleIdx="1" presStyleCnt="4">
        <dgm:presLayoutVars>
          <dgm:bulletEnabled val="1"/>
        </dgm:presLayoutVars>
      </dgm:prSet>
      <dgm:spPr/>
    </dgm:pt>
    <dgm:pt modelId="{D5B410ED-7339-418A-A62F-381D9FE92C5E}" type="pres">
      <dgm:prSet presAssocID="{C1DF4FC5-C8A4-4368-9CC8-F444DF189F27}" presName="aSpace" presStyleCnt="0"/>
      <dgm:spPr/>
    </dgm:pt>
    <dgm:pt modelId="{94BCC105-DD2F-4EF5-9ACD-57080601FB0A}" type="pres">
      <dgm:prSet presAssocID="{529EF4AE-DF5A-439F-8E52-31021382D615}" presName="compNode" presStyleCnt="0"/>
      <dgm:spPr/>
    </dgm:pt>
    <dgm:pt modelId="{9666A363-6539-4D74-BAE7-3B1C572D2B18}" type="pres">
      <dgm:prSet presAssocID="{529EF4AE-DF5A-439F-8E52-31021382D615}" presName="aNode" presStyleLbl="bgShp" presStyleIdx="1" presStyleCnt="2"/>
      <dgm:spPr/>
    </dgm:pt>
    <dgm:pt modelId="{B805FFEF-9148-4044-95E4-151B44614401}" type="pres">
      <dgm:prSet presAssocID="{529EF4AE-DF5A-439F-8E52-31021382D615}" presName="textNode" presStyleLbl="bgShp" presStyleIdx="1" presStyleCnt="2"/>
      <dgm:spPr/>
    </dgm:pt>
    <dgm:pt modelId="{72FDA7FF-0EAE-41B1-B855-B9A52FE993AF}" type="pres">
      <dgm:prSet presAssocID="{529EF4AE-DF5A-439F-8E52-31021382D615}" presName="compChildNode" presStyleCnt="0"/>
      <dgm:spPr/>
    </dgm:pt>
    <dgm:pt modelId="{146C00C3-F56F-43D7-B98F-5C0D3082E8B4}" type="pres">
      <dgm:prSet presAssocID="{529EF4AE-DF5A-439F-8E52-31021382D615}" presName="theInnerList" presStyleCnt="0"/>
      <dgm:spPr/>
    </dgm:pt>
    <dgm:pt modelId="{79929648-C879-4229-8BD5-7CE41B6E3EAC}" type="pres">
      <dgm:prSet presAssocID="{7F449AC4-09AF-4067-91E0-081F95D4FC17}" presName="childNode" presStyleLbl="node1" presStyleIdx="2" presStyleCnt="4">
        <dgm:presLayoutVars>
          <dgm:bulletEnabled val="1"/>
        </dgm:presLayoutVars>
      </dgm:prSet>
      <dgm:spPr/>
    </dgm:pt>
    <dgm:pt modelId="{643165EE-107B-42D6-87D4-02347D5C5273}" type="pres">
      <dgm:prSet presAssocID="{7F449AC4-09AF-4067-91E0-081F95D4FC17}" presName="aSpace2" presStyleCnt="0"/>
      <dgm:spPr/>
    </dgm:pt>
    <dgm:pt modelId="{A696CD02-5389-4C98-8347-CD62A233EBBA}" type="pres">
      <dgm:prSet presAssocID="{5325CA43-BCBA-4C24-8DF4-57A80FFC30D4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AB5A2411-87C6-4940-B69F-7FA4DAED3F1A}" type="presOf" srcId="{7F449AC4-09AF-4067-91E0-081F95D4FC17}" destId="{79929648-C879-4229-8BD5-7CE41B6E3EAC}" srcOrd="0" destOrd="0" presId="urn:microsoft.com/office/officeart/2005/8/layout/lProcess2"/>
    <dgm:cxn modelId="{A9DDBD13-B79C-4666-BF49-CE77C4B9B46D}" srcId="{28A2941C-418F-4B27-8D52-9BA7D02DC42C}" destId="{C1DF4FC5-C8A4-4368-9CC8-F444DF189F27}" srcOrd="0" destOrd="0" parTransId="{867F91B4-4FFB-4F47-A46E-8B6BC95E3D08}" sibTransId="{19F7D9C2-8ABF-4428-9F2A-89D07F60ECA8}"/>
    <dgm:cxn modelId="{ED4CBC1D-BEC2-4B52-BA57-3B2494671AA7}" type="presOf" srcId="{F1FF4238-00D8-43D5-AEA7-CF9AB387034B}" destId="{5B185A26-6920-49D8-87C8-53F9B9757884}" srcOrd="0" destOrd="0" presId="urn:microsoft.com/office/officeart/2005/8/layout/lProcess2"/>
    <dgm:cxn modelId="{A6A5391E-365B-4BFF-A07F-6B018E6659EE}" type="presOf" srcId="{C1DF4FC5-C8A4-4368-9CC8-F444DF189F27}" destId="{058E24B8-8DDB-430C-8EDB-F5D3F5CAF5E7}" srcOrd="1" destOrd="0" presId="urn:microsoft.com/office/officeart/2005/8/layout/lProcess2"/>
    <dgm:cxn modelId="{A810B92F-CCB1-4B62-A1E2-7519CA6FD91A}" type="presOf" srcId="{A624536C-F513-4F4E-9015-C50AC0DF9F7B}" destId="{CEC8C3A6-21F8-4374-8783-5EA8EAF26400}" srcOrd="0" destOrd="0" presId="urn:microsoft.com/office/officeart/2005/8/layout/lProcess2"/>
    <dgm:cxn modelId="{00175436-E46C-4E55-B43F-81F2C2A2BA6B}" type="presOf" srcId="{28A2941C-418F-4B27-8D52-9BA7D02DC42C}" destId="{53A46E7F-014A-4136-8776-0AD6438136EF}" srcOrd="0" destOrd="0" presId="urn:microsoft.com/office/officeart/2005/8/layout/lProcess2"/>
    <dgm:cxn modelId="{F1F8A761-721F-4884-A5FB-730DA18C9E8D}" type="presOf" srcId="{529EF4AE-DF5A-439F-8E52-31021382D615}" destId="{B805FFEF-9148-4044-95E4-151B44614401}" srcOrd="1" destOrd="0" presId="urn:microsoft.com/office/officeart/2005/8/layout/lProcess2"/>
    <dgm:cxn modelId="{86ACD97B-02AF-4AD9-AF7A-A0B1A70D2A02}" srcId="{529EF4AE-DF5A-439F-8E52-31021382D615}" destId="{7F449AC4-09AF-4067-91E0-081F95D4FC17}" srcOrd="0" destOrd="0" parTransId="{165249B3-C49A-4396-86E4-ADD6ED82F1C1}" sibTransId="{BB8CD41C-D3DD-44E7-98AC-8F95793380D5}"/>
    <dgm:cxn modelId="{C36FC585-2918-4886-8839-640906EAE3F5}" type="presOf" srcId="{5325CA43-BCBA-4C24-8DF4-57A80FFC30D4}" destId="{A696CD02-5389-4C98-8347-CD62A233EBBA}" srcOrd="0" destOrd="0" presId="urn:microsoft.com/office/officeart/2005/8/layout/lProcess2"/>
    <dgm:cxn modelId="{07CDE5B2-8C20-4AE9-A133-4BE1CFCE6939}" type="presOf" srcId="{C1DF4FC5-C8A4-4368-9CC8-F444DF189F27}" destId="{F223122C-D2A3-4824-A16D-A5CEE292803F}" srcOrd="0" destOrd="0" presId="urn:microsoft.com/office/officeart/2005/8/layout/lProcess2"/>
    <dgm:cxn modelId="{D30736C0-D72E-4D88-AA0B-860E6068C6E0}" srcId="{C1DF4FC5-C8A4-4368-9CC8-F444DF189F27}" destId="{A624536C-F513-4F4E-9015-C50AC0DF9F7B}" srcOrd="0" destOrd="0" parTransId="{BCE87813-E951-41A5-9985-C220AC9AEF7C}" sibTransId="{9D77644A-579C-4D57-9BE2-67C2243C2462}"/>
    <dgm:cxn modelId="{060B55C3-639C-4C94-AE96-9453AD64A0F2}" srcId="{C1DF4FC5-C8A4-4368-9CC8-F444DF189F27}" destId="{F1FF4238-00D8-43D5-AEA7-CF9AB387034B}" srcOrd="1" destOrd="0" parTransId="{C0D4BEC0-61BD-4A1D-A312-5569BD695EF5}" sibTransId="{234AEBFA-A1E6-4E72-8DC3-A11F66AD16C7}"/>
    <dgm:cxn modelId="{0E8D20D2-0D64-422C-900C-20C22290248E}" type="presOf" srcId="{529EF4AE-DF5A-439F-8E52-31021382D615}" destId="{9666A363-6539-4D74-BAE7-3B1C572D2B18}" srcOrd="0" destOrd="0" presId="urn:microsoft.com/office/officeart/2005/8/layout/lProcess2"/>
    <dgm:cxn modelId="{118348DD-3DD9-4F5C-B1C2-3167E6590942}" srcId="{529EF4AE-DF5A-439F-8E52-31021382D615}" destId="{5325CA43-BCBA-4C24-8DF4-57A80FFC30D4}" srcOrd="1" destOrd="0" parTransId="{E1CBD75C-1AEE-4BEA-B3D5-A31B65CE0373}" sibTransId="{0A224BF9-8F80-42DE-8245-2A480A67C92B}"/>
    <dgm:cxn modelId="{4FEEBEFF-8AF4-4291-BB74-C3702EBED948}" srcId="{28A2941C-418F-4B27-8D52-9BA7D02DC42C}" destId="{529EF4AE-DF5A-439F-8E52-31021382D615}" srcOrd="1" destOrd="0" parTransId="{F3E5CC88-D84D-4FBF-8457-FD62EA76C65E}" sibTransId="{4E69B9D6-6AAB-4402-8A48-C0232BB3CA2C}"/>
    <dgm:cxn modelId="{1481263D-A5C8-49E5-8874-E4DA31BB2CA6}" type="presParOf" srcId="{53A46E7F-014A-4136-8776-0AD6438136EF}" destId="{0BC2125E-CCDE-4341-9246-FF8D3E84E9A8}" srcOrd="0" destOrd="0" presId="urn:microsoft.com/office/officeart/2005/8/layout/lProcess2"/>
    <dgm:cxn modelId="{6FFC60AD-1484-4319-BE21-38942A706531}" type="presParOf" srcId="{0BC2125E-CCDE-4341-9246-FF8D3E84E9A8}" destId="{F223122C-D2A3-4824-A16D-A5CEE292803F}" srcOrd="0" destOrd="0" presId="urn:microsoft.com/office/officeart/2005/8/layout/lProcess2"/>
    <dgm:cxn modelId="{53D23B3B-2462-433D-B726-0B1CBDB4DD0C}" type="presParOf" srcId="{0BC2125E-CCDE-4341-9246-FF8D3E84E9A8}" destId="{058E24B8-8DDB-430C-8EDB-F5D3F5CAF5E7}" srcOrd="1" destOrd="0" presId="urn:microsoft.com/office/officeart/2005/8/layout/lProcess2"/>
    <dgm:cxn modelId="{64483170-1502-46EF-9AA9-A33B3F239842}" type="presParOf" srcId="{0BC2125E-CCDE-4341-9246-FF8D3E84E9A8}" destId="{B0F4DB7F-677F-4570-B480-B90C3CB8582D}" srcOrd="2" destOrd="0" presId="urn:microsoft.com/office/officeart/2005/8/layout/lProcess2"/>
    <dgm:cxn modelId="{03452873-E37A-4FAD-B471-D2C16F2B2F7D}" type="presParOf" srcId="{B0F4DB7F-677F-4570-B480-B90C3CB8582D}" destId="{3475C2DD-4870-4A0E-976A-E9F4996F384C}" srcOrd="0" destOrd="0" presId="urn:microsoft.com/office/officeart/2005/8/layout/lProcess2"/>
    <dgm:cxn modelId="{9BB42389-F86F-4F58-811D-0EA80CD5DBF9}" type="presParOf" srcId="{3475C2DD-4870-4A0E-976A-E9F4996F384C}" destId="{CEC8C3A6-21F8-4374-8783-5EA8EAF26400}" srcOrd="0" destOrd="0" presId="urn:microsoft.com/office/officeart/2005/8/layout/lProcess2"/>
    <dgm:cxn modelId="{9E9BAED8-AE39-46F2-85C1-62CA410E0891}" type="presParOf" srcId="{3475C2DD-4870-4A0E-976A-E9F4996F384C}" destId="{A8155BA0-4872-4D7C-9DFA-FC60C002FAD0}" srcOrd="1" destOrd="0" presId="urn:microsoft.com/office/officeart/2005/8/layout/lProcess2"/>
    <dgm:cxn modelId="{4306D18E-E76B-4575-8A84-E7E05BCC2340}" type="presParOf" srcId="{3475C2DD-4870-4A0E-976A-E9F4996F384C}" destId="{5B185A26-6920-49D8-87C8-53F9B9757884}" srcOrd="2" destOrd="0" presId="urn:microsoft.com/office/officeart/2005/8/layout/lProcess2"/>
    <dgm:cxn modelId="{CB9EC039-D248-4EBC-98B4-E9545FDB2AE0}" type="presParOf" srcId="{53A46E7F-014A-4136-8776-0AD6438136EF}" destId="{D5B410ED-7339-418A-A62F-381D9FE92C5E}" srcOrd="1" destOrd="0" presId="urn:microsoft.com/office/officeart/2005/8/layout/lProcess2"/>
    <dgm:cxn modelId="{F8004BAE-BF20-436B-8138-15F244D37B0B}" type="presParOf" srcId="{53A46E7F-014A-4136-8776-0AD6438136EF}" destId="{94BCC105-DD2F-4EF5-9ACD-57080601FB0A}" srcOrd="2" destOrd="0" presId="urn:microsoft.com/office/officeart/2005/8/layout/lProcess2"/>
    <dgm:cxn modelId="{A97C84ED-C0B1-4E0D-9030-651F33E38DF0}" type="presParOf" srcId="{94BCC105-DD2F-4EF5-9ACD-57080601FB0A}" destId="{9666A363-6539-4D74-BAE7-3B1C572D2B18}" srcOrd="0" destOrd="0" presId="urn:microsoft.com/office/officeart/2005/8/layout/lProcess2"/>
    <dgm:cxn modelId="{48C6B427-5FE6-4ECD-8301-CC793D240FD1}" type="presParOf" srcId="{94BCC105-DD2F-4EF5-9ACD-57080601FB0A}" destId="{B805FFEF-9148-4044-95E4-151B44614401}" srcOrd="1" destOrd="0" presId="urn:microsoft.com/office/officeart/2005/8/layout/lProcess2"/>
    <dgm:cxn modelId="{7EB3533C-FE00-4908-A396-C0DDC5D90DA2}" type="presParOf" srcId="{94BCC105-DD2F-4EF5-9ACD-57080601FB0A}" destId="{72FDA7FF-0EAE-41B1-B855-B9A52FE993AF}" srcOrd="2" destOrd="0" presId="urn:microsoft.com/office/officeart/2005/8/layout/lProcess2"/>
    <dgm:cxn modelId="{39B98895-6B06-4CDE-8A57-418B56BC2A94}" type="presParOf" srcId="{72FDA7FF-0EAE-41B1-B855-B9A52FE993AF}" destId="{146C00C3-F56F-43D7-B98F-5C0D3082E8B4}" srcOrd="0" destOrd="0" presId="urn:microsoft.com/office/officeart/2005/8/layout/lProcess2"/>
    <dgm:cxn modelId="{DD497A77-5C44-474A-92D7-09148DB5DE45}" type="presParOf" srcId="{146C00C3-F56F-43D7-B98F-5C0D3082E8B4}" destId="{79929648-C879-4229-8BD5-7CE41B6E3EAC}" srcOrd="0" destOrd="0" presId="urn:microsoft.com/office/officeart/2005/8/layout/lProcess2"/>
    <dgm:cxn modelId="{71FA5EB6-7619-4121-954B-FE2A8CB7767F}" type="presParOf" srcId="{146C00C3-F56F-43D7-B98F-5C0D3082E8B4}" destId="{643165EE-107B-42D6-87D4-02347D5C5273}" srcOrd="1" destOrd="0" presId="urn:microsoft.com/office/officeart/2005/8/layout/lProcess2"/>
    <dgm:cxn modelId="{AF41A07D-82C2-4B7D-A51E-4B63652E7AAD}" type="presParOf" srcId="{146C00C3-F56F-43D7-B98F-5C0D3082E8B4}" destId="{A696CD02-5389-4C98-8347-CD62A233EBBA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2AAAD68-D701-4A15-A997-9411A9E05866}" type="doc">
      <dgm:prSet loTypeId="urn:microsoft.com/office/officeart/2005/8/layout/lProcess2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hu-HU"/>
        </a:p>
      </dgm:t>
    </dgm:pt>
    <dgm:pt modelId="{F1F2D1B0-4928-4030-8D9A-D5F3824107E6}">
      <dgm:prSet phldrT="[Szöveg]"/>
      <dgm:spPr/>
      <dgm:t>
        <a:bodyPr/>
        <a:lstStyle/>
        <a:p>
          <a:r>
            <a:rPr lang="hu-HU" dirty="0"/>
            <a:t>Kreativitás </a:t>
          </a:r>
        </a:p>
      </dgm:t>
    </dgm:pt>
    <dgm:pt modelId="{27AF968B-9703-4C48-9A4C-FCE31B96FAD7}" type="parTrans" cxnId="{7BDE2223-2F23-4C46-A6A2-ADC7A07793D9}">
      <dgm:prSet/>
      <dgm:spPr/>
      <dgm:t>
        <a:bodyPr/>
        <a:lstStyle/>
        <a:p>
          <a:endParaRPr lang="hu-HU"/>
        </a:p>
      </dgm:t>
    </dgm:pt>
    <dgm:pt modelId="{33EA1275-E116-4B19-8D76-66E544742A1A}" type="sibTrans" cxnId="{7BDE2223-2F23-4C46-A6A2-ADC7A07793D9}">
      <dgm:prSet/>
      <dgm:spPr/>
      <dgm:t>
        <a:bodyPr/>
        <a:lstStyle/>
        <a:p>
          <a:endParaRPr lang="hu-HU"/>
        </a:p>
      </dgm:t>
    </dgm:pt>
    <dgm:pt modelId="{A8012A60-181F-4CA3-982C-1F209C86018A}">
      <dgm:prSet phldrT="[Szöveg]"/>
      <dgm:spPr/>
      <dgm:t>
        <a:bodyPr/>
        <a:lstStyle/>
        <a:p>
          <a:r>
            <a:rPr lang="hu-HU" dirty="0"/>
            <a:t>Mértéke folyamatosan csökken</a:t>
          </a:r>
        </a:p>
      </dgm:t>
    </dgm:pt>
    <dgm:pt modelId="{EAA390A6-EBDB-4131-9803-8A51F1FF559E}" type="parTrans" cxnId="{9F4D0FAB-D633-4C9F-A3E2-DB1EC3792C80}">
      <dgm:prSet/>
      <dgm:spPr/>
      <dgm:t>
        <a:bodyPr/>
        <a:lstStyle/>
        <a:p>
          <a:endParaRPr lang="hu-HU"/>
        </a:p>
      </dgm:t>
    </dgm:pt>
    <dgm:pt modelId="{59BCB89E-2577-4200-904B-F31A3219FE2B}" type="sibTrans" cxnId="{9F4D0FAB-D633-4C9F-A3E2-DB1EC3792C80}">
      <dgm:prSet/>
      <dgm:spPr/>
      <dgm:t>
        <a:bodyPr/>
        <a:lstStyle/>
        <a:p>
          <a:endParaRPr lang="hu-HU"/>
        </a:p>
      </dgm:t>
    </dgm:pt>
    <dgm:pt modelId="{51CF94D6-8C1B-4E1D-B404-46ABC7F1AF27}">
      <dgm:prSet phldrT="[Szöveg]"/>
      <dgm:spPr/>
      <dgm:t>
        <a:bodyPr/>
        <a:lstStyle/>
        <a:p>
          <a:r>
            <a:rPr lang="hu-HU" dirty="0"/>
            <a:t>Nyitott végű feladatok hiánya</a:t>
          </a:r>
        </a:p>
      </dgm:t>
    </dgm:pt>
    <dgm:pt modelId="{5EFE9C0A-2E7D-4AA0-B98E-333816BBBDE5}" type="parTrans" cxnId="{9BA16FBA-86CC-46B0-9CF5-38FD8C4C10A2}">
      <dgm:prSet/>
      <dgm:spPr/>
      <dgm:t>
        <a:bodyPr/>
        <a:lstStyle/>
        <a:p>
          <a:endParaRPr lang="hu-HU"/>
        </a:p>
      </dgm:t>
    </dgm:pt>
    <dgm:pt modelId="{69C4B306-23E1-42D9-9006-0C6F3EE7A3D8}" type="sibTrans" cxnId="{9BA16FBA-86CC-46B0-9CF5-38FD8C4C10A2}">
      <dgm:prSet/>
      <dgm:spPr/>
      <dgm:t>
        <a:bodyPr/>
        <a:lstStyle/>
        <a:p>
          <a:endParaRPr lang="hu-HU"/>
        </a:p>
      </dgm:t>
    </dgm:pt>
    <dgm:pt modelId="{167A3135-8E74-4D6D-B62C-EF18EE484A87}">
      <dgm:prSet phldrT="[Szöveg]"/>
      <dgm:spPr/>
      <dgm:t>
        <a:bodyPr/>
        <a:lstStyle/>
        <a:p>
          <a:r>
            <a:rPr lang="hu-HU" dirty="0"/>
            <a:t>Munka-motiváció</a:t>
          </a:r>
        </a:p>
      </dgm:t>
    </dgm:pt>
    <dgm:pt modelId="{6CF21969-63E9-45F4-B56D-A8157A5959BF}" type="parTrans" cxnId="{DCA9374A-2D9A-48C1-AAE4-30F9DA0802E1}">
      <dgm:prSet/>
      <dgm:spPr/>
      <dgm:t>
        <a:bodyPr/>
        <a:lstStyle/>
        <a:p>
          <a:endParaRPr lang="hu-HU"/>
        </a:p>
      </dgm:t>
    </dgm:pt>
    <dgm:pt modelId="{70CB70A7-B5EA-499C-AFFF-0C765590C6BD}" type="sibTrans" cxnId="{DCA9374A-2D9A-48C1-AAE4-30F9DA0802E1}">
      <dgm:prSet/>
      <dgm:spPr/>
      <dgm:t>
        <a:bodyPr/>
        <a:lstStyle/>
        <a:p>
          <a:endParaRPr lang="hu-HU"/>
        </a:p>
      </dgm:t>
    </dgm:pt>
    <dgm:pt modelId="{E0869E89-D33E-46F5-99E6-D2C726917935}">
      <dgm:prSet phldrT="[Szöveg]"/>
      <dgm:spPr/>
      <dgm:t>
        <a:bodyPr/>
        <a:lstStyle/>
        <a:p>
          <a:r>
            <a:rPr lang="hu-HU" dirty="0"/>
            <a:t>Y és Z generáció sajátossága</a:t>
          </a:r>
        </a:p>
      </dgm:t>
    </dgm:pt>
    <dgm:pt modelId="{9681DCFC-7D19-4F5F-B4B8-08E6F9FB1302}" type="parTrans" cxnId="{E0C7A499-3E99-4F8B-B1F0-DF0DD4A971E6}">
      <dgm:prSet/>
      <dgm:spPr/>
      <dgm:t>
        <a:bodyPr/>
        <a:lstStyle/>
        <a:p>
          <a:endParaRPr lang="hu-HU"/>
        </a:p>
      </dgm:t>
    </dgm:pt>
    <dgm:pt modelId="{86007BF1-24B3-45F9-81D8-ABD46108F003}" type="sibTrans" cxnId="{E0C7A499-3E99-4F8B-B1F0-DF0DD4A971E6}">
      <dgm:prSet/>
      <dgm:spPr/>
      <dgm:t>
        <a:bodyPr/>
        <a:lstStyle/>
        <a:p>
          <a:endParaRPr lang="hu-HU"/>
        </a:p>
      </dgm:t>
    </dgm:pt>
    <dgm:pt modelId="{008D8963-B0F5-456E-B7A1-8020BF149D03}">
      <dgm:prSet phldrT="[Szöveg]"/>
      <dgm:spPr/>
      <dgm:t>
        <a:bodyPr/>
        <a:lstStyle/>
        <a:p>
          <a:r>
            <a:rPr lang="hu-HU" dirty="0"/>
            <a:t>Tanulói életút támogatása</a:t>
          </a:r>
        </a:p>
      </dgm:t>
    </dgm:pt>
    <dgm:pt modelId="{F644ACC5-A437-46BB-A193-99457574F7B9}" type="parTrans" cxnId="{A8DE52C6-CCFE-4C4B-B655-ECF0AC44403E}">
      <dgm:prSet/>
      <dgm:spPr/>
      <dgm:t>
        <a:bodyPr/>
        <a:lstStyle/>
        <a:p>
          <a:endParaRPr lang="hu-HU"/>
        </a:p>
      </dgm:t>
    </dgm:pt>
    <dgm:pt modelId="{373EFA4D-DAEA-4E41-9E3D-06080B05B04C}" type="sibTrans" cxnId="{A8DE52C6-CCFE-4C4B-B655-ECF0AC44403E}">
      <dgm:prSet/>
      <dgm:spPr/>
      <dgm:t>
        <a:bodyPr/>
        <a:lstStyle/>
        <a:p>
          <a:endParaRPr lang="hu-HU"/>
        </a:p>
      </dgm:t>
    </dgm:pt>
    <dgm:pt modelId="{E4E3BE71-A27B-4B38-AF50-6393D9485A64}" type="pres">
      <dgm:prSet presAssocID="{02AAAD68-D701-4A15-A997-9411A9E05866}" presName="theList" presStyleCnt="0">
        <dgm:presLayoutVars>
          <dgm:dir/>
          <dgm:animLvl val="lvl"/>
          <dgm:resizeHandles val="exact"/>
        </dgm:presLayoutVars>
      </dgm:prSet>
      <dgm:spPr/>
    </dgm:pt>
    <dgm:pt modelId="{12C1D6B5-5822-4B66-A262-7075A110669D}" type="pres">
      <dgm:prSet presAssocID="{F1F2D1B0-4928-4030-8D9A-D5F3824107E6}" presName="compNode" presStyleCnt="0"/>
      <dgm:spPr/>
    </dgm:pt>
    <dgm:pt modelId="{95481BE5-1A28-4500-B8F4-BF3514F2524F}" type="pres">
      <dgm:prSet presAssocID="{F1F2D1B0-4928-4030-8D9A-D5F3824107E6}" presName="aNode" presStyleLbl="bgShp" presStyleIdx="0" presStyleCnt="2"/>
      <dgm:spPr/>
    </dgm:pt>
    <dgm:pt modelId="{DB446DA9-263C-40E7-9CC9-A0214C44751C}" type="pres">
      <dgm:prSet presAssocID="{F1F2D1B0-4928-4030-8D9A-D5F3824107E6}" presName="textNode" presStyleLbl="bgShp" presStyleIdx="0" presStyleCnt="2"/>
      <dgm:spPr/>
    </dgm:pt>
    <dgm:pt modelId="{09C55910-3BBD-4DF9-A95B-4B9DF59CC622}" type="pres">
      <dgm:prSet presAssocID="{F1F2D1B0-4928-4030-8D9A-D5F3824107E6}" presName="compChildNode" presStyleCnt="0"/>
      <dgm:spPr/>
    </dgm:pt>
    <dgm:pt modelId="{F676D47E-B296-40FC-8565-994442C11A44}" type="pres">
      <dgm:prSet presAssocID="{F1F2D1B0-4928-4030-8D9A-D5F3824107E6}" presName="theInnerList" presStyleCnt="0"/>
      <dgm:spPr/>
    </dgm:pt>
    <dgm:pt modelId="{4131C0FB-7393-426E-BD6F-6F55EC562C23}" type="pres">
      <dgm:prSet presAssocID="{A8012A60-181F-4CA3-982C-1F209C86018A}" presName="childNode" presStyleLbl="node1" presStyleIdx="0" presStyleCnt="4">
        <dgm:presLayoutVars>
          <dgm:bulletEnabled val="1"/>
        </dgm:presLayoutVars>
      </dgm:prSet>
      <dgm:spPr/>
    </dgm:pt>
    <dgm:pt modelId="{806BA897-E4D0-4DBE-B20D-DB1263EFD132}" type="pres">
      <dgm:prSet presAssocID="{A8012A60-181F-4CA3-982C-1F209C86018A}" presName="aSpace2" presStyleCnt="0"/>
      <dgm:spPr/>
    </dgm:pt>
    <dgm:pt modelId="{5A69FFDC-E6FA-4643-AB49-FF03527FF2D4}" type="pres">
      <dgm:prSet presAssocID="{51CF94D6-8C1B-4E1D-B404-46ABC7F1AF27}" presName="childNode" presStyleLbl="node1" presStyleIdx="1" presStyleCnt="4">
        <dgm:presLayoutVars>
          <dgm:bulletEnabled val="1"/>
        </dgm:presLayoutVars>
      </dgm:prSet>
      <dgm:spPr/>
    </dgm:pt>
    <dgm:pt modelId="{B4DA00C3-F358-4B5D-9C17-3DC8F550EF10}" type="pres">
      <dgm:prSet presAssocID="{F1F2D1B0-4928-4030-8D9A-D5F3824107E6}" presName="aSpace" presStyleCnt="0"/>
      <dgm:spPr/>
    </dgm:pt>
    <dgm:pt modelId="{6009BB3D-8DEA-4B9B-B36E-71CCD88D0C2D}" type="pres">
      <dgm:prSet presAssocID="{167A3135-8E74-4D6D-B62C-EF18EE484A87}" presName="compNode" presStyleCnt="0"/>
      <dgm:spPr/>
    </dgm:pt>
    <dgm:pt modelId="{9D823D7B-72BB-4850-8D68-CC801FCEC0EA}" type="pres">
      <dgm:prSet presAssocID="{167A3135-8E74-4D6D-B62C-EF18EE484A87}" presName="aNode" presStyleLbl="bgShp" presStyleIdx="1" presStyleCnt="2"/>
      <dgm:spPr/>
    </dgm:pt>
    <dgm:pt modelId="{2093D673-2012-4D98-BED5-5E15ABEB6F8C}" type="pres">
      <dgm:prSet presAssocID="{167A3135-8E74-4D6D-B62C-EF18EE484A87}" presName="textNode" presStyleLbl="bgShp" presStyleIdx="1" presStyleCnt="2"/>
      <dgm:spPr/>
    </dgm:pt>
    <dgm:pt modelId="{7B90A036-B58C-44A0-B09F-75C928466696}" type="pres">
      <dgm:prSet presAssocID="{167A3135-8E74-4D6D-B62C-EF18EE484A87}" presName="compChildNode" presStyleCnt="0"/>
      <dgm:spPr/>
    </dgm:pt>
    <dgm:pt modelId="{F3615BA0-76E3-4905-8D40-1972193D706A}" type="pres">
      <dgm:prSet presAssocID="{167A3135-8E74-4D6D-B62C-EF18EE484A87}" presName="theInnerList" presStyleCnt="0"/>
      <dgm:spPr/>
    </dgm:pt>
    <dgm:pt modelId="{DDEB063E-1083-4840-B6BB-D9CC80E74141}" type="pres">
      <dgm:prSet presAssocID="{E0869E89-D33E-46F5-99E6-D2C726917935}" presName="childNode" presStyleLbl="node1" presStyleIdx="2" presStyleCnt="4">
        <dgm:presLayoutVars>
          <dgm:bulletEnabled val="1"/>
        </dgm:presLayoutVars>
      </dgm:prSet>
      <dgm:spPr/>
    </dgm:pt>
    <dgm:pt modelId="{D0C7BBFA-B2A2-4E61-8CFF-2E80270D7BA2}" type="pres">
      <dgm:prSet presAssocID="{E0869E89-D33E-46F5-99E6-D2C726917935}" presName="aSpace2" presStyleCnt="0"/>
      <dgm:spPr/>
    </dgm:pt>
    <dgm:pt modelId="{76C1E79E-1EEB-4BD8-BF3C-B19E170547B2}" type="pres">
      <dgm:prSet presAssocID="{008D8963-B0F5-456E-B7A1-8020BF149D03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D2A59E08-D361-44B0-A469-F3FBABA771C1}" type="presOf" srcId="{E0869E89-D33E-46F5-99E6-D2C726917935}" destId="{DDEB063E-1083-4840-B6BB-D9CC80E74141}" srcOrd="0" destOrd="0" presId="urn:microsoft.com/office/officeart/2005/8/layout/lProcess2"/>
    <dgm:cxn modelId="{49E2650C-43BD-4E73-AF2A-0C7161E7608C}" type="presOf" srcId="{F1F2D1B0-4928-4030-8D9A-D5F3824107E6}" destId="{DB446DA9-263C-40E7-9CC9-A0214C44751C}" srcOrd="1" destOrd="0" presId="urn:microsoft.com/office/officeart/2005/8/layout/lProcess2"/>
    <dgm:cxn modelId="{7BDE2223-2F23-4C46-A6A2-ADC7A07793D9}" srcId="{02AAAD68-D701-4A15-A997-9411A9E05866}" destId="{F1F2D1B0-4928-4030-8D9A-D5F3824107E6}" srcOrd="0" destOrd="0" parTransId="{27AF968B-9703-4C48-9A4C-FCE31B96FAD7}" sibTransId="{33EA1275-E116-4B19-8D76-66E544742A1A}"/>
    <dgm:cxn modelId="{336C9943-80DC-4002-AB1D-14C035A78B72}" type="presOf" srcId="{167A3135-8E74-4D6D-B62C-EF18EE484A87}" destId="{2093D673-2012-4D98-BED5-5E15ABEB6F8C}" srcOrd="1" destOrd="0" presId="urn:microsoft.com/office/officeart/2005/8/layout/lProcess2"/>
    <dgm:cxn modelId="{DCA9374A-2D9A-48C1-AAE4-30F9DA0802E1}" srcId="{02AAAD68-D701-4A15-A997-9411A9E05866}" destId="{167A3135-8E74-4D6D-B62C-EF18EE484A87}" srcOrd="1" destOrd="0" parTransId="{6CF21969-63E9-45F4-B56D-A8157A5959BF}" sibTransId="{70CB70A7-B5EA-499C-AFFF-0C765590C6BD}"/>
    <dgm:cxn modelId="{E9F38157-C865-404D-9635-0F9D337853A6}" type="presOf" srcId="{167A3135-8E74-4D6D-B62C-EF18EE484A87}" destId="{9D823D7B-72BB-4850-8D68-CC801FCEC0EA}" srcOrd="0" destOrd="0" presId="urn:microsoft.com/office/officeart/2005/8/layout/lProcess2"/>
    <dgm:cxn modelId="{E230DA86-1178-432C-9ACB-AF0A17F47054}" type="presOf" srcId="{008D8963-B0F5-456E-B7A1-8020BF149D03}" destId="{76C1E79E-1EEB-4BD8-BF3C-B19E170547B2}" srcOrd="0" destOrd="0" presId="urn:microsoft.com/office/officeart/2005/8/layout/lProcess2"/>
    <dgm:cxn modelId="{06166896-B68D-4496-A84C-2F5CF92A2569}" type="presOf" srcId="{F1F2D1B0-4928-4030-8D9A-D5F3824107E6}" destId="{95481BE5-1A28-4500-B8F4-BF3514F2524F}" srcOrd="0" destOrd="0" presId="urn:microsoft.com/office/officeart/2005/8/layout/lProcess2"/>
    <dgm:cxn modelId="{E0C7A499-3E99-4F8B-B1F0-DF0DD4A971E6}" srcId="{167A3135-8E74-4D6D-B62C-EF18EE484A87}" destId="{E0869E89-D33E-46F5-99E6-D2C726917935}" srcOrd="0" destOrd="0" parTransId="{9681DCFC-7D19-4F5F-B4B8-08E6F9FB1302}" sibTransId="{86007BF1-24B3-45F9-81D8-ABD46108F003}"/>
    <dgm:cxn modelId="{343DE8A5-0119-456D-961A-CC17F56C1B96}" type="presOf" srcId="{A8012A60-181F-4CA3-982C-1F209C86018A}" destId="{4131C0FB-7393-426E-BD6F-6F55EC562C23}" srcOrd="0" destOrd="0" presId="urn:microsoft.com/office/officeart/2005/8/layout/lProcess2"/>
    <dgm:cxn modelId="{9F4D0FAB-D633-4C9F-A3E2-DB1EC3792C80}" srcId="{F1F2D1B0-4928-4030-8D9A-D5F3824107E6}" destId="{A8012A60-181F-4CA3-982C-1F209C86018A}" srcOrd="0" destOrd="0" parTransId="{EAA390A6-EBDB-4131-9803-8A51F1FF559E}" sibTransId="{59BCB89E-2577-4200-904B-F31A3219FE2B}"/>
    <dgm:cxn modelId="{0DE6D8B5-3F68-42F9-A926-F36FD8F4C4CF}" type="presOf" srcId="{02AAAD68-D701-4A15-A997-9411A9E05866}" destId="{E4E3BE71-A27B-4B38-AF50-6393D9485A64}" srcOrd="0" destOrd="0" presId="urn:microsoft.com/office/officeart/2005/8/layout/lProcess2"/>
    <dgm:cxn modelId="{9BA16FBA-86CC-46B0-9CF5-38FD8C4C10A2}" srcId="{F1F2D1B0-4928-4030-8D9A-D5F3824107E6}" destId="{51CF94D6-8C1B-4E1D-B404-46ABC7F1AF27}" srcOrd="1" destOrd="0" parTransId="{5EFE9C0A-2E7D-4AA0-B98E-333816BBBDE5}" sibTransId="{69C4B306-23E1-42D9-9006-0C6F3EE7A3D8}"/>
    <dgm:cxn modelId="{A8DE52C6-CCFE-4C4B-B655-ECF0AC44403E}" srcId="{167A3135-8E74-4D6D-B62C-EF18EE484A87}" destId="{008D8963-B0F5-456E-B7A1-8020BF149D03}" srcOrd="1" destOrd="0" parTransId="{F644ACC5-A437-46BB-A193-99457574F7B9}" sibTransId="{373EFA4D-DAEA-4E41-9E3D-06080B05B04C}"/>
    <dgm:cxn modelId="{997C36EE-7FC8-4012-A966-64C65A96B6D9}" type="presOf" srcId="{51CF94D6-8C1B-4E1D-B404-46ABC7F1AF27}" destId="{5A69FFDC-E6FA-4643-AB49-FF03527FF2D4}" srcOrd="0" destOrd="0" presId="urn:microsoft.com/office/officeart/2005/8/layout/lProcess2"/>
    <dgm:cxn modelId="{49FFCA70-C2A4-4F7F-B15A-B5F184A375EB}" type="presParOf" srcId="{E4E3BE71-A27B-4B38-AF50-6393D9485A64}" destId="{12C1D6B5-5822-4B66-A262-7075A110669D}" srcOrd="0" destOrd="0" presId="urn:microsoft.com/office/officeart/2005/8/layout/lProcess2"/>
    <dgm:cxn modelId="{A2FA66B6-F53F-4C80-AB4A-93EA1762C17F}" type="presParOf" srcId="{12C1D6B5-5822-4B66-A262-7075A110669D}" destId="{95481BE5-1A28-4500-B8F4-BF3514F2524F}" srcOrd="0" destOrd="0" presId="urn:microsoft.com/office/officeart/2005/8/layout/lProcess2"/>
    <dgm:cxn modelId="{47E67405-C508-465E-A176-ED20C664E625}" type="presParOf" srcId="{12C1D6B5-5822-4B66-A262-7075A110669D}" destId="{DB446DA9-263C-40E7-9CC9-A0214C44751C}" srcOrd="1" destOrd="0" presId="urn:microsoft.com/office/officeart/2005/8/layout/lProcess2"/>
    <dgm:cxn modelId="{CC9D8D22-912B-4EFD-8347-A862B666573D}" type="presParOf" srcId="{12C1D6B5-5822-4B66-A262-7075A110669D}" destId="{09C55910-3BBD-4DF9-A95B-4B9DF59CC622}" srcOrd="2" destOrd="0" presId="urn:microsoft.com/office/officeart/2005/8/layout/lProcess2"/>
    <dgm:cxn modelId="{C5A4D2CC-AC05-470D-BFB5-4FDA4969D14E}" type="presParOf" srcId="{09C55910-3BBD-4DF9-A95B-4B9DF59CC622}" destId="{F676D47E-B296-40FC-8565-994442C11A44}" srcOrd="0" destOrd="0" presId="urn:microsoft.com/office/officeart/2005/8/layout/lProcess2"/>
    <dgm:cxn modelId="{9949DFE7-30BD-453E-92E8-EC4880585D49}" type="presParOf" srcId="{F676D47E-B296-40FC-8565-994442C11A44}" destId="{4131C0FB-7393-426E-BD6F-6F55EC562C23}" srcOrd="0" destOrd="0" presId="urn:microsoft.com/office/officeart/2005/8/layout/lProcess2"/>
    <dgm:cxn modelId="{2EED1A0D-39AD-4D2E-BEB5-5ECBA9A004B3}" type="presParOf" srcId="{F676D47E-B296-40FC-8565-994442C11A44}" destId="{806BA897-E4D0-4DBE-B20D-DB1263EFD132}" srcOrd="1" destOrd="0" presId="urn:microsoft.com/office/officeart/2005/8/layout/lProcess2"/>
    <dgm:cxn modelId="{B22F43DE-1A50-4337-A2E9-732CF779E845}" type="presParOf" srcId="{F676D47E-B296-40FC-8565-994442C11A44}" destId="{5A69FFDC-E6FA-4643-AB49-FF03527FF2D4}" srcOrd="2" destOrd="0" presId="urn:microsoft.com/office/officeart/2005/8/layout/lProcess2"/>
    <dgm:cxn modelId="{96383BDE-D3BD-46DB-9F3D-4E94B540C8A3}" type="presParOf" srcId="{E4E3BE71-A27B-4B38-AF50-6393D9485A64}" destId="{B4DA00C3-F358-4B5D-9C17-3DC8F550EF10}" srcOrd="1" destOrd="0" presId="urn:microsoft.com/office/officeart/2005/8/layout/lProcess2"/>
    <dgm:cxn modelId="{1556E718-E75D-408D-B9C8-2E4EC11AF14C}" type="presParOf" srcId="{E4E3BE71-A27B-4B38-AF50-6393D9485A64}" destId="{6009BB3D-8DEA-4B9B-B36E-71CCD88D0C2D}" srcOrd="2" destOrd="0" presId="urn:microsoft.com/office/officeart/2005/8/layout/lProcess2"/>
    <dgm:cxn modelId="{62330E69-5AB2-44CD-AC26-615253F6C974}" type="presParOf" srcId="{6009BB3D-8DEA-4B9B-B36E-71CCD88D0C2D}" destId="{9D823D7B-72BB-4850-8D68-CC801FCEC0EA}" srcOrd="0" destOrd="0" presId="urn:microsoft.com/office/officeart/2005/8/layout/lProcess2"/>
    <dgm:cxn modelId="{28AD0238-CC11-4DEA-95DD-0C6CCE3DB2BB}" type="presParOf" srcId="{6009BB3D-8DEA-4B9B-B36E-71CCD88D0C2D}" destId="{2093D673-2012-4D98-BED5-5E15ABEB6F8C}" srcOrd="1" destOrd="0" presId="urn:microsoft.com/office/officeart/2005/8/layout/lProcess2"/>
    <dgm:cxn modelId="{3DE77BF6-D8FE-4A06-AFA2-71783387FF5E}" type="presParOf" srcId="{6009BB3D-8DEA-4B9B-B36E-71CCD88D0C2D}" destId="{7B90A036-B58C-44A0-B09F-75C928466696}" srcOrd="2" destOrd="0" presId="urn:microsoft.com/office/officeart/2005/8/layout/lProcess2"/>
    <dgm:cxn modelId="{C61F8B07-209E-4F8B-AD52-51799DB66159}" type="presParOf" srcId="{7B90A036-B58C-44A0-B09F-75C928466696}" destId="{F3615BA0-76E3-4905-8D40-1972193D706A}" srcOrd="0" destOrd="0" presId="urn:microsoft.com/office/officeart/2005/8/layout/lProcess2"/>
    <dgm:cxn modelId="{F24C4EF6-6D9E-46DC-AED1-B8773CFE9C93}" type="presParOf" srcId="{F3615BA0-76E3-4905-8D40-1972193D706A}" destId="{DDEB063E-1083-4840-B6BB-D9CC80E74141}" srcOrd="0" destOrd="0" presId="urn:microsoft.com/office/officeart/2005/8/layout/lProcess2"/>
    <dgm:cxn modelId="{786F24E4-4750-49D5-A9C2-65EA27D25B2F}" type="presParOf" srcId="{F3615BA0-76E3-4905-8D40-1972193D706A}" destId="{D0C7BBFA-B2A2-4E61-8CFF-2E80270D7BA2}" srcOrd="1" destOrd="0" presId="urn:microsoft.com/office/officeart/2005/8/layout/lProcess2"/>
    <dgm:cxn modelId="{CC3FD306-B93D-4FDA-B520-A174C7987A28}" type="presParOf" srcId="{F3615BA0-76E3-4905-8D40-1972193D706A}" destId="{76C1E79E-1EEB-4BD8-BF3C-B19E170547B2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4E0308B-7B08-4D67-8116-71FB49E9C092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4F733CB6-B743-4979-AB6E-C3082699CB19}">
      <dgm:prSet phldrT="[Szöveg]"/>
      <dgm:spPr/>
      <dgm:t>
        <a:bodyPr/>
        <a:lstStyle/>
        <a:p>
          <a:r>
            <a:rPr lang="hu-HU" dirty="0"/>
            <a:t>Család </a:t>
          </a:r>
        </a:p>
      </dgm:t>
    </dgm:pt>
    <dgm:pt modelId="{676479DB-5117-492A-8636-5B03715850BB}" type="parTrans" cxnId="{874FF823-CBF4-4055-A5C8-FDD9B9FF236D}">
      <dgm:prSet/>
      <dgm:spPr/>
      <dgm:t>
        <a:bodyPr/>
        <a:lstStyle/>
        <a:p>
          <a:endParaRPr lang="hu-HU"/>
        </a:p>
      </dgm:t>
    </dgm:pt>
    <dgm:pt modelId="{B3D1ABDD-EC60-4264-9EE9-701BFBC03840}" type="sibTrans" cxnId="{874FF823-CBF4-4055-A5C8-FDD9B9FF236D}">
      <dgm:prSet/>
      <dgm:spPr/>
      <dgm:t>
        <a:bodyPr/>
        <a:lstStyle/>
        <a:p>
          <a:endParaRPr lang="hu-HU"/>
        </a:p>
      </dgm:t>
    </dgm:pt>
    <dgm:pt modelId="{A8CA0439-358D-4616-936F-84857749BCF7}">
      <dgm:prSet phldrT="[Szöveg]"/>
      <dgm:spPr/>
      <dgm:t>
        <a:bodyPr/>
        <a:lstStyle/>
        <a:p>
          <a:r>
            <a:rPr lang="hu-HU" dirty="0"/>
            <a:t>Társas </a:t>
          </a:r>
        </a:p>
        <a:p>
          <a:r>
            <a:rPr lang="hu-HU" dirty="0"/>
            <a:t>kapcsolatok</a:t>
          </a:r>
        </a:p>
      </dgm:t>
    </dgm:pt>
    <dgm:pt modelId="{DA9C3B70-09E8-43B8-8226-E106EC47CEB0}" type="parTrans" cxnId="{C4C5776E-6D53-4A28-9ED0-75C3B9D318D9}">
      <dgm:prSet/>
      <dgm:spPr/>
      <dgm:t>
        <a:bodyPr/>
        <a:lstStyle/>
        <a:p>
          <a:endParaRPr lang="hu-HU"/>
        </a:p>
      </dgm:t>
    </dgm:pt>
    <dgm:pt modelId="{44D1B435-BE5D-42E8-B8A3-FE54E6FACB55}" type="sibTrans" cxnId="{C4C5776E-6D53-4A28-9ED0-75C3B9D318D9}">
      <dgm:prSet/>
      <dgm:spPr/>
      <dgm:t>
        <a:bodyPr/>
        <a:lstStyle/>
        <a:p>
          <a:endParaRPr lang="hu-HU"/>
        </a:p>
      </dgm:t>
    </dgm:pt>
    <dgm:pt modelId="{4C62D420-3EC8-4D74-8798-91B190A7C503}">
      <dgm:prSet phldrT="[Szöveg]"/>
      <dgm:spPr/>
      <dgm:t>
        <a:bodyPr/>
        <a:lstStyle/>
        <a:p>
          <a:r>
            <a:rPr lang="hu-HU" dirty="0"/>
            <a:t>Közösségi életérzés</a:t>
          </a:r>
        </a:p>
      </dgm:t>
    </dgm:pt>
    <dgm:pt modelId="{3F0F2EC1-F27E-4C33-B32A-3E1DE8D75D62}" type="parTrans" cxnId="{FC00D5F0-A26A-45BF-926A-25AC4809175C}">
      <dgm:prSet/>
      <dgm:spPr/>
      <dgm:t>
        <a:bodyPr/>
        <a:lstStyle/>
        <a:p>
          <a:endParaRPr lang="hu-HU"/>
        </a:p>
      </dgm:t>
    </dgm:pt>
    <dgm:pt modelId="{13E18F92-0674-479D-BDEC-E43A6DC68101}" type="sibTrans" cxnId="{FC00D5F0-A26A-45BF-926A-25AC4809175C}">
      <dgm:prSet/>
      <dgm:spPr/>
      <dgm:t>
        <a:bodyPr/>
        <a:lstStyle/>
        <a:p>
          <a:endParaRPr lang="hu-HU"/>
        </a:p>
      </dgm:t>
    </dgm:pt>
    <dgm:pt modelId="{F3AC630B-88FF-4AB9-9AA7-CE7C9054F7EA}" type="pres">
      <dgm:prSet presAssocID="{14E0308B-7B08-4D67-8116-71FB49E9C092}" presName="Name0" presStyleCnt="0">
        <dgm:presLayoutVars>
          <dgm:dir/>
          <dgm:resizeHandles val="exact"/>
        </dgm:presLayoutVars>
      </dgm:prSet>
      <dgm:spPr/>
    </dgm:pt>
    <dgm:pt modelId="{A4A9182F-50B1-46EC-99D5-974CA0967455}" type="pres">
      <dgm:prSet presAssocID="{4F733CB6-B743-4979-AB6E-C3082699CB19}" presName="composite" presStyleCnt="0"/>
      <dgm:spPr/>
    </dgm:pt>
    <dgm:pt modelId="{42F1DF73-A65C-4D7A-A290-95F42122B4C3}" type="pres">
      <dgm:prSet presAssocID="{4F733CB6-B743-4979-AB6E-C3082699CB19}" presName="rect1" presStyleLbl="b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03CA6C74-9AA1-4EB7-8C57-8071DE5B594C}" type="pres">
      <dgm:prSet presAssocID="{4F733CB6-B743-4979-AB6E-C3082699CB19}" presName="wedgeRectCallout1" presStyleLbl="node1" presStyleIdx="0" presStyleCnt="3">
        <dgm:presLayoutVars>
          <dgm:bulletEnabled val="1"/>
        </dgm:presLayoutVars>
      </dgm:prSet>
      <dgm:spPr/>
    </dgm:pt>
    <dgm:pt modelId="{07536F15-7C4C-4A2D-A750-2042DA8A23FB}" type="pres">
      <dgm:prSet presAssocID="{B3D1ABDD-EC60-4264-9EE9-701BFBC03840}" presName="sibTrans" presStyleCnt="0"/>
      <dgm:spPr/>
    </dgm:pt>
    <dgm:pt modelId="{58EE37F1-4DB6-40ED-96B2-A913E6241DEF}" type="pres">
      <dgm:prSet presAssocID="{A8CA0439-358D-4616-936F-84857749BCF7}" presName="composite" presStyleCnt="0"/>
      <dgm:spPr/>
    </dgm:pt>
    <dgm:pt modelId="{E429785A-1C25-4AD4-9813-42DBC1D9F5EF}" type="pres">
      <dgm:prSet presAssocID="{A8CA0439-358D-4616-936F-84857749BCF7}" presName="rect1" presStyleLbl="b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4DBA7958-14C0-4886-8182-66785039B94E}" type="pres">
      <dgm:prSet presAssocID="{A8CA0439-358D-4616-936F-84857749BCF7}" presName="wedgeRectCallout1" presStyleLbl="node1" presStyleIdx="1" presStyleCnt="3" custScaleY="132852">
        <dgm:presLayoutVars>
          <dgm:bulletEnabled val="1"/>
        </dgm:presLayoutVars>
      </dgm:prSet>
      <dgm:spPr/>
    </dgm:pt>
    <dgm:pt modelId="{3CDDDADC-4C53-4AA5-A6EF-E1F44D094A5D}" type="pres">
      <dgm:prSet presAssocID="{44D1B435-BE5D-42E8-B8A3-FE54E6FACB55}" presName="sibTrans" presStyleCnt="0"/>
      <dgm:spPr/>
    </dgm:pt>
    <dgm:pt modelId="{BCF2E266-AD65-4122-BB07-ABA7D6A810D8}" type="pres">
      <dgm:prSet presAssocID="{4C62D420-3EC8-4D74-8798-91B190A7C503}" presName="composite" presStyleCnt="0"/>
      <dgm:spPr/>
    </dgm:pt>
    <dgm:pt modelId="{4B33CE8D-6AB7-45D9-B16B-E9D6C57EF63B}" type="pres">
      <dgm:prSet presAssocID="{4C62D420-3EC8-4D74-8798-91B190A7C503}" presName="rect1" presStyleLbl="b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279A5FD2-71A3-4AAB-9E4A-082060D36BF1}" type="pres">
      <dgm:prSet presAssocID="{4C62D420-3EC8-4D74-8798-91B190A7C503}" presName="wedgeRectCallout1" presStyleLbl="node1" presStyleIdx="2" presStyleCnt="3" custScaleY="113256">
        <dgm:presLayoutVars>
          <dgm:bulletEnabled val="1"/>
        </dgm:presLayoutVars>
      </dgm:prSet>
      <dgm:spPr/>
    </dgm:pt>
  </dgm:ptLst>
  <dgm:cxnLst>
    <dgm:cxn modelId="{874FF823-CBF4-4055-A5C8-FDD9B9FF236D}" srcId="{14E0308B-7B08-4D67-8116-71FB49E9C092}" destId="{4F733CB6-B743-4979-AB6E-C3082699CB19}" srcOrd="0" destOrd="0" parTransId="{676479DB-5117-492A-8636-5B03715850BB}" sibTransId="{B3D1ABDD-EC60-4264-9EE9-701BFBC03840}"/>
    <dgm:cxn modelId="{7FA31130-9C20-4676-BE1A-D510C7A38C71}" type="presOf" srcId="{14E0308B-7B08-4D67-8116-71FB49E9C092}" destId="{F3AC630B-88FF-4AB9-9AA7-CE7C9054F7EA}" srcOrd="0" destOrd="0" presId="urn:microsoft.com/office/officeart/2008/layout/BendingPictureCaptionList"/>
    <dgm:cxn modelId="{8B35AF68-5A5D-44A6-B1A5-ABB016ABE7F8}" type="presOf" srcId="{A8CA0439-358D-4616-936F-84857749BCF7}" destId="{4DBA7958-14C0-4886-8182-66785039B94E}" srcOrd="0" destOrd="0" presId="urn:microsoft.com/office/officeart/2008/layout/BendingPictureCaptionList"/>
    <dgm:cxn modelId="{C4C5776E-6D53-4A28-9ED0-75C3B9D318D9}" srcId="{14E0308B-7B08-4D67-8116-71FB49E9C092}" destId="{A8CA0439-358D-4616-936F-84857749BCF7}" srcOrd="1" destOrd="0" parTransId="{DA9C3B70-09E8-43B8-8226-E106EC47CEB0}" sibTransId="{44D1B435-BE5D-42E8-B8A3-FE54E6FACB55}"/>
    <dgm:cxn modelId="{76C95CD8-8B2E-4E51-8656-F7D773193C3C}" type="presOf" srcId="{4C62D420-3EC8-4D74-8798-91B190A7C503}" destId="{279A5FD2-71A3-4AAB-9E4A-082060D36BF1}" srcOrd="0" destOrd="0" presId="urn:microsoft.com/office/officeart/2008/layout/BendingPictureCaptionList"/>
    <dgm:cxn modelId="{7E5F02DE-91EB-4256-A55C-0BBF34056ACD}" type="presOf" srcId="{4F733CB6-B743-4979-AB6E-C3082699CB19}" destId="{03CA6C74-9AA1-4EB7-8C57-8071DE5B594C}" srcOrd="0" destOrd="0" presId="urn:microsoft.com/office/officeart/2008/layout/BendingPictureCaptionList"/>
    <dgm:cxn modelId="{FC00D5F0-A26A-45BF-926A-25AC4809175C}" srcId="{14E0308B-7B08-4D67-8116-71FB49E9C092}" destId="{4C62D420-3EC8-4D74-8798-91B190A7C503}" srcOrd="2" destOrd="0" parTransId="{3F0F2EC1-F27E-4C33-B32A-3E1DE8D75D62}" sibTransId="{13E18F92-0674-479D-BDEC-E43A6DC68101}"/>
    <dgm:cxn modelId="{6E43FA42-7FA2-4307-890D-176C86D812F0}" type="presParOf" srcId="{F3AC630B-88FF-4AB9-9AA7-CE7C9054F7EA}" destId="{A4A9182F-50B1-46EC-99D5-974CA0967455}" srcOrd="0" destOrd="0" presId="urn:microsoft.com/office/officeart/2008/layout/BendingPictureCaptionList"/>
    <dgm:cxn modelId="{E607B129-B645-4694-BF24-D6C05D67C151}" type="presParOf" srcId="{A4A9182F-50B1-46EC-99D5-974CA0967455}" destId="{42F1DF73-A65C-4D7A-A290-95F42122B4C3}" srcOrd="0" destOrd="0" presId="urn:microsoft.com/office/officeart/2008/layout/BendingPictureCaptionList"/>
    <dgm:cxn modelId="{A25E15E4-C545-4673-80BD-681F261D2F51}" type="presParOf" srcId="{A4A9182F-50B1-46EC-99D5-974CA0967455}" destId="{03CA6C74-9AA1-4EB7-8C57-8071DE5B594C}" srcOrd="1" destOrd="0" presId="urn:microsoft.com/office/officeart/2008/layout/BendingPictureCaptionList"/>
    <dgm:cxn modelId="{5E5DE717-FB25-440B-B0F5-4B8E00E6FE30}" type="presParOf" srcId="{F3AC630B-88FF-4AB9-9AA7-CE7C9054F7EA}" destId="{07536F15-7C4C-4A2D-A750-2042DA8A23FB}" srcOrd="1" destOrd="0" presId="urn:microsoft.com/office/officeart/2008/layout/BendingPictureCaptionList"/>
    <dgm:cxn modelId="{CCA5BC72-B2AA-4FE1-A50A-3CEF5532A151}" type="presParOf" srcId="{F3AC630B-88FF-4AB9-9AA7-CE7C9054F7EA}" destId="{58EE37F1-4DB6-40ED-96B2-A913E6241DEF}" srcOrd="2" destOrd="0" presId="urn:microsoft.com/office/officeart/2008/layout/BendingPictureCaptionList"/>
    <dgm:cxn modelId="{78EB812E-A883-4921-816A-D0EC932A7363}" type="presParOf" srcId="{58EE37F1-4DB6-40ED-96B2-A913E6241DEF}" destId="{E429785A-1C25-4AD4-9813-42DBC1D9F5EF}" srcOrd="0" destOrd="0" presId="urn:microsoft.com/office/officeart/2008/layout/BendingPictureCaptionList"/>
    <dgm:cxn modelId="{662A2167-8A8F-463E-93F7-D69A7D3E5700}" type="presParOf" srcId="{58EE37F1-4DB6-40ED-96B2-A913E6241DEF}" destId="{4DBA7958-14C0-4886-8182-66785039B94E}" srcOrd="1" destOrd="0" presId="urn:microsoft.com/office/officeart/2008/layout/BendingPictureCaptionList"/>
    <dgm:cxn modelId="{0A92FA75-5E4A-44FC-B7BA-5CC10E53D0B3}" type="presParOf" srcId="{F3AC630B-88FF-4AB9-9AA7-CE7C9054F7EA}" destId="{3CDDDADC-4C53-4AA5-A6EF-E1F44D094A5D}" srcOrd="3" destOrd="0" presId="urn:microsoft.com/office/officeart/2008/layout/BendingPictureCaptionList"/>
    <dgm:cxn modelId="{95B8F7CF-F4C2-4BB6-A250-F8857DAB44D0}" type="presParOf" srcId="{F3AC630B-88FF-4AB9-9AA7-CE7C9054F7EA}" destId="{BCF2E266-AD65-4122-BB07-ABA7D6A810D8}" srcOrd="4" destOrd="0" presId="urn:microsoft.com/office/officeart/2008/layout/BendingPictureCaptionList"/>
    <dgm:cxn modelId="{0D757F4F-34C8-4E00-9CD8-ADA275322CBC}" type="presParOf" srcId="{BCF2E266-AD65-4122-BB07-ABA7D6A810D8}" destId="{4B33CE8D-6AB7-45D9-B16B-E9D6C57EF63B}" srcOrd="0" destOrd="0" presId="urn:microsoft.com/office/officeart/2008/layout/BendingPictureCaptionList"/>
    <dgm:cxn modelId="{F3AA29E1-E39F-4AFD-B33F-EE4C1B114134}" type="presParOf" srcId="{BCF2E266-AD65-4122-BB07-ABA7D6A810D8}" destId="{279A5FD2-71A3-4AAB-9E4A-082060D36BF1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79A746C-11EF-45F7-8E0E-DC2870683D69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C20555C7-FDC4-488F-8D96-4FB54EB94407}">
      <dgm:prSet phldrT="[Szöveg]"/>
      <dgm:spPr/>
      <dgm:t>
        <a:bodyPr/>
        <a:lstStyle/>
        <a:p>
          <a:r>
            <a:rPr lang="hu-HU" dirty="0"/>
            <a:t>Érdeklődési kör</a:t>
          </a:r>
        </a:p>
      </dgm:t>
    </dgm:pt>
    <dgm:pt modelId="{D01C7B2C-E3B6-48E6-9C58-3DE54E503958}" type="parTrans" cxnId="{316CC615-1810-41EB-B83E-F5CD89AB43E6}">
      <dgm:prSet/>
      <dgm:spPr/>
      <dgm:t>
        <a:bodyPr/>
        <a:lstStyle/>
        <a:p>
          <a:endParaRPr lang="hu-HU"/>
        </a:p>
      </dgm:t>
    </dgm:pt>
    <dgm:pt modelId="{66EFA25E-19EA-41F9-B6B0-742F99020549}" type="sibTrans" cxnId="{316CC615-1810-41EB-B83E-F5CD89AB43E6}">
      <dgm:prSet/>
      <dgm:spPr/>
      <dgm:t>
        <a:bodyPr/>
        <a:lstStyle/>
        <a:p>
          <a:endParaRPr lang="hu-HU"/>
        </a:p>
      </dgm:t>
    </dgm:pt>
    <dgm:pt modelId="{DC16E51F-1E13-459A-A44D-44B697FA2916}">
      <dgm:prSet phldrT="[Szöveg]"/>
      <dgm:spPr/>
      <dgm:t>
        <a:bodyPr/>
        <a:lstStyle/>
        <a:p>
          <a:r>
            <a:rPr lang="hu-HU" dirty="0"/>
            <a:t>Önkéntesség </a:t>
          </a:r>
        </a:p>
      </dgm:t>
    </dgm:pt>
    <dgm:pt modelId="{CB6F6D00-D329-431E-A4CF-4405E40705A0}" type="parTrans" cxnId="{24BE9636-D1DD-4CDA-83BD-7604F0EFF1E7}">
      <dgm:prSet/>
      <dgm:spPr/>
      <dgm:t>
        <a:bodyPr/>
        <a:lstStyle/>
        <a:p>
          <a:endParaRPr lang="hu-HU"/>
        </a:p>
      </dgm:t>
    </dgm:pt>
    <dgm:pt modelId="{E473E7D3-7D65-42C8-8945-A1F267EA43F6}" type="sibTrans" cxnId="{24BE9636-D1DD-4CDA-83BD-7604F0EFF1E7}">
      <dgm:prSet/>
      <dgm:spPr/>
      <dgm:t>
        <a:bodyPr/>
        <a:lstStyle/>
        <a:p>
          <a:endParaRPr lang="hu-HU"/>
        </a:p>
      </dgm:t>
    </dgm:pt>
    <dgm:pt modelId="{5133BB78-DA6C-4F09-B0A4-2603462BAE73}">
      <dgm:prSet/>
      <dgm:spPr/>
      <dgm:t>
        <a:bodyPr/>
        <a:lstStyle/>
        <a:p>
          <a:r>
            <a:rPr lang="hu-HU" dirty="0"/>
            <a:t>Mozgás - sport</a:t>
          </a:r>
        </a:p>
      </dgm:t>
    </dgm:pt>
    <dgm:pt modelId="{42358311-C5CD-40A0-8A50-BCBCC8235A1A}" type="parTrans" cxnId="{957359BC-80B9-432B-946D-3D44676539AF}">
      <dgm:prSet/>
      <dgm:spPr/>
      <dgm:t>
        <a:bodyPr/>
        <a:lstStyle/>
        <a:p>
          <a:endParaRPr lang="hu-HU"/>
        </a:p>
      </dgm:t>
    </dgm:pt>
    <dgm:pt modelId="{E731D195-521F-471A-807E-D98DF116A6FE}" type="sibTrans" cxnId="{957359BC-80B9-432B-946D-3D44676539AF}">
      <dgm:prSet/>
      <dgm:spPr/>
      <dgm:t>
        <a:bodyPr/>
        <a:lstStyle/>
        <a:p>
          <a:endParaRPr lang="hu-HU"/>
        </a:p>
      </dgm:t>
    </dgm:pt>
    <dgm:pt modelId="{98694001-D4DE-4330-A9B8-EAD18D0BDC3F}" type="pres">
      <dgm:prSet presAssocID="{379A746C-11EF-45F7-8E0E-DC2870683D69}" presName="Name0" presStyleCnt="0">
        <dgm:presLayoutVars>
          <dgm:dir/>
          <dgm:resizeHandles val="exact"/>
        </dgm:presLayoutVars>
      </dgm:prSet>
      <dgm:spPr/>
    </dgm:pt>
    <dgm:pt modelId="{33204FD6-0030-47E2-82CB-9C5B78A50B4E}" type="pres">
      <dgm:prSet presAssocID="{C20555C7-FDC4-488F-8D96-4FB54EB94407}" presName="composite" presStyleCnt="0"/>
      <dgm:spPr/>
    </dgm:pt>
    <dgm:pt modelId="{E94D742F-1951-46A6-916D-A77CC7DBCF4A}" type="pres">
      <dgm:prSet presAssocID="{C20555C7-FDC4-488F-8D96-4FB54EB94407}" presName="rect1" presStyleLbl="b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7E2189E5-8C12-40A9-9527-FE2673F49CEE}" type="pres">
      <dgm:prSet presAssocID="{C20555C7-FDC4-488F-8D96-4FB54EB94407}" presName="wedgeRectCallout1" presStyleLbl="node1" presStyleIdx="0" presStyleCnt="3">
        <dgm:presLayoutVars>
          <dgm:bulletEnabled val="1"/>
        </dgm:presLayoutVars>
      </dgm:prSet>
      <dgm:spPr/>
    </dgm:pt>
    <dgm:pt modelId="{0401BC09-A6C7-4851-A7EE-9B87EC899424}" type="pres">
      <dgm:prSet presAssocID="{66EFA25E-19EA-41F9-B6B0-742F99020549}" presName="sibTrans" presStyleCnt="0"/>
      <dgm:spPr/>
    </dgm:pt>
    <dgm:pt modelId="{AB7568BB-B39B-4EAA-A2C0-C8E86BB13249}" type="pres">
      <dgm:prSet presAssocID="{5133BB78-DA6C-4F09-B0A4-2603462BAE73}" presName="composite" presStyleCnt="0"/>
      <dgm:spPr/>
    </dgm:pt>
    <dgm:pt modelId="{C8886E39-A1F3-4DF1-87E6-1F22DF4BB544}" type="pres">
      <dgm:prSet presAssocID="{5133BB78-DA6C-4F09-B0A4-2603462BAE73}" presName="rect1" presStyleLbl="b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9A23559B-705E-41D4-A647-AED9EF695367}" type="pres">
      <dgm:prSet presAssocID="{5133BB78-DA6C-4F09-B0A4-2603462BAE73}" presName="wedgeRectCallout1" presStyleLbl="node1" presStyleIdx="1" presStyleCnt="3">
        <dgm:presLayoutVars>
          <dgm:bulletEnabled val="1"/>
        </dgm:presLayoutVars>
      </dgm:prSet>
      <dgm:spPr/>
    </dgm:pt>
    <dgm:pt modelId="{122FAAAE-5B42-4FCD-A2D1-7AD06FF24544}" type="pres">
      <dgm:prSet presAssocID="{E731D195-521F-471A-807E-D98DF116A6FE}" presName="sibTrans" presStyleCnt="0"/>
      <dgm:spPr/>
    </dgm:pt>
    <dgm:pt modelId="{83781CE1-F09F-4548-88B4-21085528FA3E}" type="pres">
      <dgm:prSet presAssocID="{DC16E51F-1E13-459A-A44D-44B697FA2916}" presName="composite" presStyleCnt="0"/>
      <dgm:spPr/>
    </dgm:pt>
    <dgm:pt modelId="{FC3BA3D2-B331-4D8E-B812-B4620624A256}" type="pres">
      <dgm:prSet presAssocID="{DC16E51F-1E13-459A-A44D-44B697FA2916}" presName="rect1" presStyleLbl="b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</dgm:spPr>
    </dgm:pt>
    <dgm:pt modelId="{92979BC6-0438-4EB4-AC52-E2AC481933BE}" type="pres">
      <dgm:prSet presAssocID="{DC16E51F-1E13-459A-A44D-44B697FA2916}" presName="wedgeRectCallout1" presStyleLbl="node1" presStyleIdx="2" presStyleCnt="3">
        <dgm:presLayoutVars>
          <dgm:bulletEnabled val="1"/>
        </dgm:presLayoutVars>
      </dgm:prSet>
      <dgm:spPr/>
    </dgm:pt>
  </dgm:ptLst>
  <dgm:cxnLst>
    <dgm:cxn modelId="{316CC615-1810-41EB-B83E-F5CD89AB43E6}" srcId="{379A746C-11EF-45F7-8E0E-DC2870683D69}" destId="{C20555C7-FDC4-488F-8D96-4FB54EB94407}" srcOrd="0" destOrd="0" parTransId="{D01C7B2C-E3B6-48E6-9C58-3DE54E503958}" sibTransId="{66EFA25E-19EA-41F9-B6B0-742F99020549}"/>
    <dgm:cxn modelId="{7D50B31C-105B-4AF8-817E-F614F7965F3C}" type="presOf" srcId="{379A746C-11EF-45F7-8E0E-DC2870683D69}" destId="{98694001-D4DE-4330-A9B8-EAD18D0BDC3F}" srcOrd="0" destOrd="0" presId="urn:microsoft.com/office/officeart/2008/layout/BendingPictureCaptionList"/>
    <dgm:cxn modelId="{5744C126-F8C6-44D3-8A1B-7059A435D8F9}" type="presOf" srcId="{DC16E51F-1E13-459A-A44D-44B697FA2916}" destId="{92979BC6-0438-4EB4-AC52-E2AC481933BE}" srcOrd="0" destOrd="0" presId="urn:microsoft.com/office/officeart/2008/layout/BendingPictureCaptionList"/>
    <dgm:cxn modelId="{24BE9636-D1DD-4CDA-83BD-7604F0EFF1E7}" srcId="{379A746C-11EF-45F7-8E0E-DC2870683D69}" destId="{DC16E51F-1E13-459A-A44D-44B697FA2916}" srcOrd="2" destOrd="0" parTransId="{CB6F6D00-D329-431E-A4CF-4405E40705A0}" sibTransId="{E473E7D3-7D65-42C8-8945-A1F267EA43F6}"/>
    <dgm:cxn modelId="{D49BE66B-2A58-4BC1-9A1D-8149FCDF69B5}" type="presOf" srcId="{5133BB78-DA6C-4F09-B0A4-2603462BAE73}" destId="{9A23559B-705E-41D4-A647-AED9EF695367}" srcOrd="0" destOrd="0" presId="urn:microsoft.com/office/officeart/2008/layout/BendingPictureCaptionList"/>
    <dgm:cxn modelId="{C0448951-F785-486E-BA78-0A971483FAB8}" type="presOf" srcId="{C20555C7-FDC4-488F-8D96-4FB54EB94407}" destId="{7E2189E5-8C12-40A9-9527-FE2673F49CEE}" srcOrd="0" destOrd="0" presId="urn:microsoft.com/office/officeart/2008/layout/BendingPictureCaptionList"/>
    <dgm:cxn modelId="{957359BC-80B9-432B-946D-3D44676539AF}" srcId="{379A746C-11EF-45F7-8E0E-DC2870683D69}" destId="{5133BB78-DA6C-4F09-B0A4-2603462BAE73}" srcOrd="1" destOrd="0" parTransId="{42358311-C5CD-40A0-8A50-BCBCC8235A1A}" sibTransId="{E731D195-521F-471A-807E-D98DF116A6FE}"/>
    <dgm:cxn modelId="{CAFDEF42-457B-490C-9B47-D9FDFB3D8D76}" type="presParOf" srcId="{98694001-D4DE-4330-A9B8-EAD18D0BDC3F}" destId="{33204FD6-0030-47E2-82CB-9C5B78A50B4E}" srcOrd="0" destOrd="0" presId="urn:microsoft.com/office/officeart/2008/layout/BendingPictureCaptionList"/>
    <dgm:cxn modelId="{F9BFB75B-75B3-421C-B07A-1D9CA333E7B4}" type="presParOf" srcId="{33204FD6-0030-47E2-82CB-9C5B78A50B4E}" destId="{E94D742F-1951-46A6-916D-A77CC7DBCF4A}" srcOrd="0" destOrd="0" presId="urn:microsoft.com/office/officeart/2008/layout/BendingPictureCaptionList"/>
    <dgm:cxn modelId="{8CA07C0A-6E30-43BF-A05E-956B8B213A1F}" type="presParOf" srcId="{33204FD6-0030-47E2-82CB-9C5B78A50B4E}" destId="{7E2189E5-8C12-40A9-9527-FE2673F49CEE}" srcOrd="1" destOrd="0" presId="urn:microsoft.com/office/officeart/2008/layout/BendingPictureCaptionList"/>
    <dgm:cxn modelId="{D2DDA57B-A4BC-42E1-9405-3FF058FA1842}" type="presParOf" srcId="{98694001-D4DE-4330-A9B8-EAD18D0BDC3F}" destId="{0401BC09-A6C7-4851-A7EE-9B87EC899424}" srcOrd="1" destOrd="0" presId="urn:microsoft.com/office/officeart/2008/layout/BendingPictureCaptionList"/>
    <dgm:cxn modelId="{C23BCDF2-0ADC-45CA-82B7-710940BEC6CE}" type="presParOf" srcId="{98694001-D4DE-4330-A9B8-EAD18D0BDC3F}" destId="{AB7568BB-B39B-4EAA-A2C0-C8E86BB13249}" srcOrd="2" destOrd="0" presId="urn:microsoft.com/office/officeart/2008/layout/BendingPictureCaptionList"/>
    <dgm:cxn modelId="{AF796D6B-CDE6-4FAD-964C-51DDB104477A}" type="presParOf" srcId="{AB7568BB-B39B-4EAA-A2C0-C8E86BB13249}" destId="{C8886E39-A1F3-4DF1-87E6-1F22DF4BB544}" srcOrd="0" destOrd="0" presId="urn:microsoft.com/office/officeart/2008/layout/BendingPictureCaptionList"/>
    <dgm:cxn modelId="{548D310F-15A5-4E53-A639-AC9B4F29007F}" type="presParOf" srcId="{AB7568BB-B39B-4EAA-A2C0-C8E86BB13249}" destId="{9A23559B-705E-41D4-A647-AED9EF695367}" srcOrd="1" destOrd="0" presId="urn:microsoft.com/office/officeart/2008/layout/BendingPictureCaptionList"/>
    <dgm:cxn modelId="{9106D41D-908B-4F5B-9EBD-2BF5855639DB}" type="presParOf" srcId="{98694001-D4DE-4330-A9B8-EAD18D0BDC3F}" destId="{122FAAAE-5B42-4FCD-A2D1-7AD06FF24544}" srcOrd="3" destOrd="0" presId="urn:microsoft.com/office/officeart/2008/layout/BendingPictureCaptionList"/>
    <dgm:cxn modelId="{0A2D967A-6FB5-4730-B6D4-585854B39548}" type="presParOf" srcId="{98694001-D4DE-4330-A9B8-EAD18D0BDC3F}" destId="{83781CE1-F09F-4548-88B4-21085528FA3E}" srcOrd="4" destOrd="0" presId="urn:microsoft.com/office/officeart/2008/layout/BendingPictureCaptionList"/>
    <dgm:cxn modelId="{EE9F999E-1387-44B2-BA13-DBC1F3BB8593}" type="presParOf" srcId="{83781CE1-F09F-4548-88B4-21085528FA3E}" destId="{FC3BA3D2-B331-4D8E-B812-B4620624A256}" srcOrd="0" destOrd="0" presId="urn:microsoft.com/office/officeart/2008/layout/BendingPictureCaptionList"/>
    <dgm:cxn modelId="{EB80EB49-9AC4-4B45-9473-C11501C17FBE}" type="presParOf" srcId="{83781CE1-F09F-4548-88B4-21085528FA3E}" destId="{92979BC6-0438-4EB4-AC52-E2AC481933BE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FD9648-AD72-4199-909D-D0AD00C0792B}">
      <dsp:nvSpPr>
        <dsp:cNvPr id="0" name=""/>
        <dsp:cNvSpPr/>
      </dsp:nvSpPr>
      <dsp:spPr>
        <a:xfrm>
          <a:off x="-265760" y="0"/>
          <a:ext cx="7325513" cy="6334812"/>
        </a:xfrm>
        <a:prstGeom prst="diamond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A1437AB5-E82F-4FEF-8561-D2AA661A84CC}">
      <dsp:nvSpPr>
        <dsp:cNvPr id="0" name=""/>
        <dsp:cNvSpPr/>
      </dsp:nvSpPr>
      <dsp:spPr>
        <a:xfrm>
          <a:off x="831397" y="601807"/>
          <a:ext cx="2470576" cy="247057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/>
            <a:t>Milyen fogalmakat jegyeztél meg az előző diáról?</a:t>
          </a:r>
          <a:endParaRPr lang="en-US" sz="2400" kern="1200"/>
        </a:p>
      </dsp:txBody>
      <dsp:txXfrm>
        <a:off x="952001" y="722411"/>
        <a:ext cx="2229368" cy="2229368"/>
      </dsp:txXfrm>
    </dsp:sp>
    <dsp:sp modelId="{C67086A9-E75C-4A6C-A952-DC50989AE126}">
      <dsp:nvSpPr>
        <dsp:cNvPr id="0" name=""/>
        <dsp:cNvSpPr/>
      </dsp:nvSpPr>
      <dsp:spPr>
        <a:xfrm>
          <a:off x="3492018" y="601807"/>
          <a:ext cx="2470576" cy="2470576"/>
        </a:xfrm>
        <a:prstGeom prst="roundRect">
          <a:avLst/>
        </a:prstGeom>
        <a:gradFill rotWithShape="0">
          <a:gsLst>
            <a:gs pos="0">
              <a:schemeClr val="accent4">
                <a:hueOff val="-1939699"/>
                <a:satOff val="11437"/>
                <a:lumOff val="1242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-1939699"/>
                <a:satOff val="11437"/>
                <a:lumOff val="1242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-1939699"/>
                <a:satOff val="11437"/>
                <a:lumOff val="1242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/>
            <a:t>Mit jelent számodra az a fogalom?</a:t>
          </a:r>
          <a:endParaRPr lang="en-US" sz="2400" kern="1200"/>
        </a:p>
      </dsp:txBody>
      <dsp:txXfrm>
        <a:off x="3612622" y="722411"/>
        <a:ext cx="2229368" cy="2229368"/>
      </dsp:txXfrm>
    </dsp:sp>
    <dsp:sp modelId="{FE90B8C0-E0DC-4497-BD4B-2EDFF5DC75AE}">
      <dsp:nvSpPr>
        <dsp:cNvPr id="0" name=""/>
        <dsp:cNvSpPr/>
      </dsp:nvSpPr>
      <dsp:spPr>
        <a:xfrm>
          <a:off x="831397" y="3262428"/>
          <a:ext cx="2470576" cy="2470576"/>
        </a:xfrm>
        <a:prstGeom prst="roundRect">
          <a:avLst/>
        </a:prstGeom>
        <a:gradFill rotWithShape="0">
          <a:gsLst>
            <a:gs pos="0">
              <a:schemeClr val="accent4">
                <a:hueOff val="-3879397"/>
                <a:satOff val="22874"/>
                <a:lumOff val="2484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-3879397"/>
                <a:satOff val="22874"/>
                <a:lumOff val="2484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-3879397"/>
                <a:satOff val="22874"/>
                <a:lumOff val="2484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/>
            <a:t>Melyiknek nem értetted a jelentését?</a:t>
          </a:r>
          <a:endParaRPr lang="en-US" sz="2400" kern="1200"/>
        </a:p>
      </dsp:txBody>
      <dsp:txXfrm>
        <a:off x="952001" y="3383032"/>
        <a:ext cx="2229368" cy="2229368"/>
      </dsp:txXfrm>
    </dsp:sp>
    <dsp:sp modelId="{E3DE8B74-3A90-4545-AB98-7DB46328111B}">
      <dsp:nvSpPr>
        <dsp:cNvPr id="0" name=""/>
        <dsp:cNvSpPr/>
      </dsp:nvSpPr>
      <dsp:spPr>
        <a:xfrm>
          <a:off x="3492018" y="3262428"/>
          <a:ext cx="2470576" cy="2470576"/>
        </a:xfrm>
        <a:prstGeom prst="roundRect">
          <a:avLst/>
        </a:prstGeom>
        <a:gradFill rotWithShape="0">
          <a:gsLst>
            <a:gs pos="0">
              <a:schemeClr val="accent4">
                <a:hueOff val="-5819096"/>
                <a:satOff val="34311"/>
                <a:lumOff val="3726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-5819096"/>
                <a:satOff val="34311"/>
                <a:lumOff val="3726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-5819096"/>
                <a:satOff val="34311"/>
                <a:lumOff val="3726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/>
            <a:t>Jutott-e eszedbe más fogalom, ami a pozitív életfelfogással kapcsolatban van?</a:t>
          </a:r>
          <a:endParaRPr lang="en-US" sz="2400" kern="1200"/>
        </a:p>
      </dsp:txBody>
      <dsp:txXfrm>
        <a:off x="3612622" y="3383032"/>
        <a:ext cx="2229368" cy="22293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23A385-23CA-4503-AB36-C7ECAE369CDB}">
      <dsp:nvSpPr>
        <dsp:cNvPr id="0" name=""/>
        <dsp:cNvSpPr/>
      </dsp:nvSpPr>
      <dsp:spPr>
        <a:xfrm>
          <a:off x="0" y="0"/>
          <a:ext cx="10179050" cy="35941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6500" kern="1200"/>
            <a:t>Az egyének és közösségek jóllétét támogató tényezők felkutatása és erősítése</a:t>
          </a:r>
        </a:p>
      </dsp:txBody>
      <dsp:txXfrm>
        <a:off x="0" y="0"/>
        <a:ext cx="10179050" cy="35941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F1F628-2852-47AD-A6FD-2AA86A64A0E6}">
      <dsp:nvSpPr>
        <dsp:cNvPr id="0" name=""/>
        <dsp:cNvSpPr/>
      </dsp:nvSpPr>
      <dsp:spPr>
        <a:xfrm>
          <a:off x="2596269" y="-5524"/>
          <a:ext cx="4986510" cy="4986510"/>
        </a:xfrm>
        <a:prstGeom prst="circularArrow">
          <a:avLst>
            <a:gd name="adj1" fmla="val 5274"/>
            <a:gd name="adj2" fmla="val 312630"/>
            <a:gd name="adj3" fmla="val 14206991"/>
            <a:gd name="adj4" fmla="val 17139400"/>
            <a:gd name="adj5" fmla="val 5477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0ACC53-C704-4C21-B7F3-39E6D36C469B}">
      <dsp:nvSpPr>
        <dsp:cNvPr id="0" name=""/>
        <dsp:cNvSpPr/>
      </dsp:nvSpPr>
      <dsp:spPr>
        <a:xfrm>
          <a:off x="4130268" y="263"/>
          <a:ext cx="1918512" cy="959256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500" kern="1200" dirty="0"/>
            <a:t>Bátorság</a:t>
          </a:r>
        </a:p>
      </dsp:txBody>
      <dsp:txXfrm>
        <a:off x="4177095" y="47090"/>
        <a:ext cx="1824858" cy="865602"/>
      </dsp:txXfrm>
    </dsp:sp>
    <dsp:sp modelId="{5B287E69-1AC4-4757-8D3D-21FC5C9D576E}">
      <dsp:nvSpPr>
        <dsp:cNvPr id="0" name=""/>
        <dsp:cNvSpPr/>
      </dsp:nvSpPr>
      <dsp:spPr>
        <a:xfrm>
          <a:off x="5882173" y="1011725"/>
          <a:ext cx="1918512" cy="959256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8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500" kern="1200" dirty="0"/>
            <a:t>Jövőkép</a:t>
          </a:r>
        </a:p>
      </dsp:txBody>
      <dsp:txXfrm>
        <a:off x="5929000" y="1058552"/>
        <a:ext cx="1824858" cy="865602"/>
      </dsp:txXfrm>
    </dsp:sp>
    <dsp:sp modelId="{FDBFDB7D-34AA-4537-9471-608EAE6F3671}">
      <dsp:nvSpPr>
        <dsp:cNvPr id="0" name=""/>
        <dsp:cNvSpPr/>
      </dsp:nvSpPr>
      <dsp:spPr>
        <a:xfrm>
          <a:off x="5882173" y="3034651"/>
          <a:ext cx="1918512" cy="959256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16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500" kern="1200" dirty="0"/>
            <a:t>Optimizmus</a:t>
          </a:r>
        </a:p>
      </dsp:txBody>
      <dsp:txXfrm>
        <a:off x="5929000" y="3081478"/>
        <a:ext cx="1824858" cy="865602"/>
      </dsp:txXfrm>
    </dsp:sp>
    <dsp:sp modelId="{89549DA7-99B2-4C34-A10B-D3C20088E3F4}">
      <dsp:nvSpPr>
        <dsp:cNvPr id="0" name=""/>
        <dsp:cNvSpPr/>
      </dsp:nvSpPr>
      <dsp:spPr>
        <a:xfrm>
          <a:off x="4130268" y="4046113"/>
          <a:ext cx="1918512" cy="959256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24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500" kern="1200" dirty="0"/>
            <a:t>Remény</a:t>
          </a:r>
        </a:p>
      </dsp:txBody>
      <dsp:txXfrm>
        <a:off x="4177095" y="4092940"/>
        <a:ext cx="1824858" cy="865602"/>
      </dsp:txXfrm>
    </dsp:sp>
    <dsp:sp modelId="{DE855CC0-D51E-46A3-A1FE-DB6F2D00A8F5}">
      <dsp:nvSpPr>
        <dsp:cNvPr id="0" name=""/>
        <dsp:cNvSpPr/>
      </dsp:nvSpPr>
      <dsp:spPr>
        <a:xfrm>
          <a:off x="2378364" y="3034651"/>
          <a:ext cx="1918512" cy="959256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32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500" kern="1200" dirty="0"/>
            <a:t>Becsület</a:t>
          </a:r>
        </a:p>
      </dsp:txBody>
      <dsp:txXfrm>
        <a:off x="2425191" y="3081478"/>
        <a:ext cx="1824858" cy="865602"/>
      </dsp:txXfrm>
    </dsp:sp>
    <dsp:sp modelId="{FAD9BD13-D25E-4742-954D-81318F80293F}">
      <dsp:nvSpPr>
        <dsp:cNvPr id="0" name=""/>
        <dsp:cNvSpPr/>
      </dsp:nvSpPr>
      <dsp:spPr>
        <a:xfrm>
          <a:off x="2378364" y="1011725"/>
          <a:ext cx="1918512" cy="959256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500" kern="1200" dirty="0"/>
            <a:t>Kitartás</a:t>
          </a:r>
        </a:p>
      </dsp:txBody>
      <dsp:txXfrm>
        <a:off x="2425191" y="1058552"/>
        <a:ext cx="1824858" cy="8656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D1649C-143C-4CB1-855C-9D133177430C}">
      <dsp:nvSpPr>
        <dsp:cNvPr id="0" name=""/>
        <dsp:cNvSpPr/>
      </dsp:nvSpPr>
      <dsp:spPr>
        <a:xfrm>
          <a:off x="789822" y="47248"/>
          <a:ext cx="10135223" cy="1475536"/>
        </a:xfrm>
        <a:prstGeom prst="rightArrow">
          <a:avLst>
            <a:gd name="adj1" fmla="val 50000"/>
            <a:gd name="adj2" fmla="val 50000"/>
          </a:avLst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254000" bIns="234241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/>
            <a:t>Mentorálás </a:t>
          </a:r>
        </a:p>
      </dsp:txBody>
      <dsp:txXfrm>
        <a:off x="789822" y="416132"/>
        <a:ext cx="9766339" cy="737768"/>
      </dsp:txXfrm>
    </dsp:sp>
    <dsp:sp modelId="{337A3D8F-8AF9-430D-B04C-F1726E977D96}">
      <dsp:nvSpPr>
        <dsp:cNvPr id="0" name=""/>
        <dsp:cNvSpPr/>
      </dsp:nvSpPr>
      <dsp:spPr>
        <a:xfrm>
          <a:off x="789822" y="1187506"/>
          <a:ext cx="2336169" cy="27292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/>
            <a:t>Tehetség 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/>
            <a:t>Életviteli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/>
            <a:t>Egyéni törődés </a:t>
          </a:r>
        </a:p>
      </dsp:txBody>
      <dsp:txXfrm>
        <a:off x="789822" y="1187506"/>
        <a:ext cx="2336169" cy="2729297"/>
      </dsp:txXfrm>
    </dsp:sp>
    <dsp:sp modelId="{E18E890D-687D-42D4-90A9-CF66A10A1DAC}">
      <dsp:nvSpPr>
        <dsp:cNvPr id="0" name=""/>
        <dsp:cNvSpPr/>
      </dsp:nvSpPr>
      <dsp:spPr>
        <a:xfrm>
          <a:off x="2966539" y="538919"/>
          <a:ext cx="8117957" cy="1475536"/>
        </a:xfrm>
        <a:prstGeom prst="rightArrow">
          <a:avLst>
            <a:gd name="adj1" fmla="val 50000"/>
            <a:gd name="adj2" fmla="val 50000"/>
          </a:avLst>
        </a:prstGeom>
        <a:solidFill>
          <a:schemeClr val="accent6">
            <a:alpha val="90000"/>
            <a:hueOff val="0"/>
            <a:satOff val="0"/>
            <a:lumOff val="0"/>
            <a:alphaOff val="-13333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254000" bIns="234241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/>
            <a:t>Életút támogatás</a:t>
          </a:r>
        </a:p>
      </dsp:txBody>
      <dsp:txXfrm>
        <a:off x="2966539" y="907803"/>
        <a:ext cx="7749073" cy="737768"/>
      </dsp:txXfrm>
    </dsp:sp>
    <dsp:sp modelId="{3EE4FDB8-3F7B-4450-A443-704D755F4DA0}">
      <dsp:nvSpPr>
        <dsp:cNvPr id="0" name=""/>
        <dsp:cNvSpPr/>
      </dsp:nvSpPr>
      <dsp:spPr>
        <a:xfrm>
          <a:off x="2928842" y="1679178"/>
          <a:ext cx="2730467" cy="26597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/>
            <a:t>Pályaorientáció 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/>
            <a:t>Tanulói portfólió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/>
            <a:t>Átmenet támogatása</a:t>
          </a:r>
        </a:p>
      </dsp:txBody>
      <dsp:txXfrm>
        <a:off x="2928842" y="1679178"/>
        <a:ext cx="2730467" cy="2659731"/>
      </dsp:txXfrm>
    </dsp:sp>
    <dsp:sp modelId="{7FBF07C9-F2B7-4C9C-83AA-77ADF64BAA70}">
      <dsp:nvSpPr>
        <dsp:cNvPr id="0" name=""/>
        <dsp:cNvSpPr/>
      </dsp:nvSpPr>
      <dsp:spPr>
        <a:xfrm>
          <a:off x="5462160" y="1030590"/>
          <a:ext cx="5462885" cy="1475536"/>
        </a:xfrm>
        <a:prstGeom prst="rightArrow">
          <a:avLst>
            <a:gd name="adj1" fmla="val 50000"/>
            <a:gd name="adj2" fmla="val 50000"/>
          </a:avLst>
        </a:prstGeom>
        <a:solidFill>
          <a:schemeClr val="accent6">
            <a:alpha val="90000"/>
            <a:hueOff val="0"/>
            <a:satOff val="0"/>
            <a:lumOff val="0"/>
            <a:alphaOff val="-26667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254000" bIns="234241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/>
            <a:t>Személyre szabott tanulás</a:t>
          </a:r>
        </a:p>
      </dsp:txBody>
      <dsp:txXfrm>
        <a:off x="5462160" y="1399474"/>
        <a:ext cx="5094001" cy="737768"/>
      </dsp:txXfrm>
    </dsp:sp>
    <dsp:sp modelId="{451BDAFF-770D-4E6C-927D-5EF5A4C6CE5F}">
      <dsp:nvSpPr>
        <dsp:cNvPr id="0" name=""/>
        <dsp:cNvSpPr/>
      </dsp:nvSpPr>
      <dsp:spPr>
        <a:xfrm>
          <a:off x="5462160" y="2170849"/>
          <a:ext cx="2336169" cy="26775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/>
            <a:t>Képesség-fejlesztés 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/>
            <a:t>Tanulás-módszertan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/>
            <a:t>Motivációs projekt </a:t>
          </a:r>
        </a:p>
      </dsp:txBody>
      <dsp:txXfrm>
        <a:off x="5462160" y="2170849"/>
        <a:ext cx="2336169" cy="2677515"/>
      </dsp:txXfrm>
    </dsp:sp>
    <dsp:sp modelId="{7BE0F8A9-5411-407F-84F6-5DDBA928C746}">
      <dsp:nvSpPr>
        <dsp:cNvPr id="0" name=""/>
        <dsp:cNvSpPr/>
      </dsp:nvSpPr>
      <dsp:spPr>
        <a:xfrm>
          <a:off x="7798329" y="1522261"/>
          <a:ext cx="3126716" cy="1475536"/>
        </a:xfrm>
        <a:prstGeom prst="rightArrow">
          <a:avLst>
            <a:gd name="adj1" fmla="val 50000"/>
            <a:gd name="adj2" fmla="val 50000"/>
          </a:avLst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254000" bIns="234241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/>
            <a:t>Személyiség-fejlesztés</a:t>
          </a:r>
        </a:p>
      </dsp:txBody>
      <dsp:txXfrm>
        <a:off x="7798329" y="1891145"/>
        <a:ext cx="2757832" cy="737768"/>
      </dsp:txXfrm>
    </dsp:sp>
    <dsp:sp modelId="{8470115F-5037-4564-8064-73AF0558E683}">
      <dsp:nvSpPr>
        <dsp:cNvPr id="0" name=""/>
        <dsp:cNvSpPr/>
      </dsp:nvSpPr>
      <dsp:spPr>
        <a:xfrm>
          <a:off x="7798329" y="2662520"/>
          <a:ext cx="2357452" cy="27088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/>
            <a:t>Pozitív énkép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/>
            <a:t>Egyedi erősségek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/>
            <a:t>Önértékelés  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2100" kern="1200" dirty="0"/>
        </a:p>
      </dsp:txBody>
      <dsp:txXfrm>
        <a:off x="7798329" y="2662520"/>
        <a:ext cx="2357452" cy="27088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23122C-D2A3-4824-A16D-A5CEE292803F}">
      <dsp:nvSpPr>
        <dsp:cNvPr id="0" name=""/>
        <dsp:cNvSpPr/>
      </dsp:nvSpPr>
      <dsp:spPr>
        <a:xfrm>
          <a:off x="2593" y="0"/>
          <a:ext cx="2494657" cy="485851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600" kern="1200" dirty="0"/>
            <a:t>Serdülőkori depresszió</a:t>
          </a:r>
        </a:p>
      </dsp:txBody>
      <dsp:txXfrm>
        <a:off x="2593" y="0"/>
        <a:ext cx="2494657" cy="1457553"/>
      </dsp:txXfrm>
    </dsp:sp>
    <dsp:sp modelId="{CEC8C3A6-21F8-4374-8783-5EA8EAF26400}">
      <dsp:nvSpPr>
        <dsp:cNvPr id="0" name=""/>
        <dsp:cNvSpPr/>
      </dsp:nvSpPr>
      <dsp:spPr>
        <a:xfrm>
          <a:off x="252059" y="1458976"/>
          <a:ext cx="1995725" cy="146490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/>
            <a:t>Gyermek-viselkedési kérdőív</a:t>
          </a:r>
        </a:p>
      </dsp:txBody>
      <dsp:txXfrm>
        <a:off x="294965" y="1501882"/>
        <a:ext cx="1909913" cy="1379095"/>
      </dsp:txXfrm>
    </dsp:sp>
    <dsp:sp modelId="{5B185A26-6920-49D8-87C8-53F9B9757884}">
      <dsp:nvSpPr>
        <dsp:cNvPr id="0" name=""/>
        <dsp:cNvSpPr/>
      </dsp:nvSpPr>
      <dsp:spPr>
        <a:xfrm>
          <a:off x="252059" y="3149253"/>
          <a:ext cx="1995725" cy="1464907"/>
        </a:xfrm>
        <a:prstGeom prst="roundRect">
          <a:avLst>
            <a:gd name="adj" fmla="val 10000"/>
          </a:avLst>
        </a:prstGeom>
        <a:solidFill>
          <a:schemeClr val="accent3">
            <a:hueOff val="-1614235"/>
            <a:satOff val="-7887"/>
            <a:lumOff val="294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/>
            <a:t>Gyermek depresszió kérdőív</a:t>
          </a:r>
        </a:p>
      </dsp:txBody>
      <dsp:txXfrm>
        <a:off x="294965" y="3192159"/>
        <a:ext cx="1909913" cy="1379095"/>
      </dsp:txXfrm>
    </dsp:sp>
    <dsp:sp modelId="{9666A363-6539-4D74-BAE7-3B1C572D2B18}">
      <dsp:nvSpPr>
        <dsp:cNvPr id="0" name=""/>
        <dsp:cNvSpPr/>
      </dsp:nvSpPr>
      <dsp:spPr>
        <a:xfrm>
          <a:off x="2684349" y="0"/>
          <a:ext cx="2494657" cy="485851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600" kern="1200" dirty="0"/>
            <a:t>Érzelmi intelligencia</a:t>
          </a:r>
        </a:p>
      </dsp:txBody>
      <dsp:txXfrm>
        <a:off x="2684349" y="0"/>
        <a:ext cx="2494657" cy="1457553"/>
      </dsp:txXfrm>
    </dsp:sp>
    <dsp:sp modelId="{79929648-C879-4229-8BD5-7CE41B6E3EAC}">
      <dsp:nvSpPr>
        <dsp:cNvPr id="0" name=""/>
        <dsp:cNvSpPr/>
      </dsp:nvSpPr>
      <dsp:spPr>
        <a:xfrm>
          <a:off x="2933815" y="1458976"/>
          <a:ext cx="1995725" cy="1464907"/>
        </a:xfrm>
        <a:prstGeom prst="roundRect">
          <a:avLst>
            <a:gd name="adj" fmla="val 10000"/>
          </a:avLst>
        </a:prstGeom>
        <a:solidFill>
          <a:schemeClr val="accent3">
            <a:hueOff val="-3228470"/>
            <a:satOff val="-15774"/>
            <a:lumOff val="588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/>
            <a:t>Érzelmek mérési skála</a:t>
          </a:r>
        </a:p>
      </dsp:txBody>
      <dsp:txXfrm>
        <a:off x="2976721" y="1501882"/>
        <a:ext cx="1909913" cy="1379095"/>
      </dsp:txXfrm>
    </dsp:sp>
    <dsp:sp modelId="{A696CD02-5389-4C98-8347-CD62A233EBBA}">
      <dsp:nvSpPr>
        <dsp:cNvPr id="0" name=""/>
        <dsp:cNvSpPr/>
      </dsp:nvSpPr>
      <dsp:spPr>
        <a:xfrm>
          <a:off x="2933815" y="3149253"/>
          <a:ext cx="1995725" cy="1464907"/>
        </a:xfrm>
        <a:prstGeom prst="roundRect">
          <a:avLst>
            <a:gd name="adj" fmla="val 10000"/>
          </a:avLst>
        </a:prstGeom>
        <a:solidFill>
          <a:schemeClr val="accent3">
            <a:hueOff val="-4842705"/>
            <a:satOff val="-23661"/>
            <a:lumOff val="882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/>
            <a:t>Bar-</a:t>
          </a:r>
          <a:r>
            <a:rPr lang="hu-HU" sz="2400" kern="1200" dirty="0" err="1"/>
            <a:t>On</a:t>
          </a:r>
          <a:r>
            <a:rPr lang="hu-HU" sz="2400" kern="1200" dirty="0"/>
            <a:t> érzelmi intelligencia teszt</a:t>
          </a:r>
        </a:p>
      </dsp:txBody>
      <dsp:txXfrm>
        <a:off x="2976721" y="3192159"/>
        <a:ext cx="1909913" cy="137909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481BE5-1A28-4500-B8F4-BF3514F2524F}">
      <dsp:nvSpPr>
        <dsp:cNvPr id="0" name=""/>
        <dsp:cNvSpPr/>
      </dsp:nvSpPr>
      <dsp:spPr>
        <a:xfrm>
          <a:off x="2593" y="0"/>
          <a:ext cx="2494657" cy="485851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4000" kern="1200" dirty="0"/>
            <a:t>Kreativitás </a:t>
          </a:r>
        </a:p>
      </dsp:txBody>
      <dsp:txXfrm>
        <a:off x="2593" y="0"/>
        <a:ext cx="2494657" cy="1457553"/>
      </dsp:txXfrm>
    </dsp:sp>
    <dsp:sp modelId="{4131C0FB-7393-426E-BD6F-6F55EC562C23}">
      <dsp:nvSpPr>
        <dsp:cNvPr id="0" name=""/>
        <dsp:cNvSpPr/>
      </dsp:nvSpPr>
      <dsp:spPr>
        <a:xfrm>
          <a:off x="252059" y="1458976"/>
          <a:ext cx="1995725" cy="146490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600" kern="1200" dirty="0"/>
            <a:t>Mértéke folyamatosan csökken</a:t>
          </a:r>
        </a:p>
      </dsp:txBody>
      <dsp:txXfrm>
        <a:off x="294965" y="1501882"/>
        <a:ext cx="1909913" cy="1379095"/>
      </dsp:txXfrm>
    </dsp:sp>
    <dsp:sp modelId="{5A69FFDC-E6FA-4643-AB49-FF03527FF2D4}">
      <dsp:nvSpPr>
        <dsp:cNvPr id="0" name=""/>
        <dsp:cNvSpPr/>
      </dsp:nvSpPr>
      <dsp:spPr>
        <a:xfrm>
          <a:off x="252059" y="3149253"/>
          <a:ext cx="1995725" cy="1464907"/>
        </a:xfrm>
        <a:prstGeom prst="roundRect">
          <a:avLst>
            <a:gd name="adj" fmla="val 10000"/>
          </a:avLst>
        </a:prstGeom>
        <a:solidFill>
          <a:schemeClr val="accent3">
            <a:hueOff val="-1614235"/>
            <a:satOff val="-7887"/>
            <a:lumOff val="294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600" kern="1200" dirty="0"/>
            <a:t>Nyitott végű feladatok hiánya</a:t>
          </a:r>
        </a:p>
      </dsp:txBody>
      <dsp:txXfrm>
        <a:off x="294965" y="3192159"/>
        <a:ext cx="1909913" cy="1379095"/>
      </dsp:txXfrm>
    </dsp:sp>
    <dsp:sp modelId="{9D823D7B-72BB-4850-8D68-CC801FCEC0EA}">
      <dsp:nvSpPr>
        <dsp:cNvPr id="0" name=""/>
        <dsp:cNvSpPr/>
      </dsp:nvSpPr>
      <dsp:spPr>
        <a:xfrm>
          <a:off x="2684349" y="0"/>
          <a:ext cx="2494657" cy="485851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4000" kern="1200" dirty="0"/>
            <a:t>Munka-motiváció</a:t>
          </a:r>
        </a:p>
      </dsp:txBody>
      <dsp:txXfrm>
        <a:off x="2684349" y="0"/>
        <a:ext cx="2494657" cy="1457553"/>
      </dsp:txXfrm>
    </dsp:sp>
    <dsp:sp modelId="{DDEB063E-1083-4840-B6BB-D9CC80E74141}">
      <dsp:nvSpPr>
        <dsp:cNvPr id="0" name=""/>
        <dsp:cNvSpPr/>
      </dsp:nvSpPr>
      <dsp:spPr>
        <a:xfrm>
          <a:off x="2933815" y="1458976"/>
          <a:ext cx="1995725" cy="1464907"/>
        </a:xfrm>
        <a:prstGeom prst="roundRect">
          <a:avLst>
            <a:gd name="adj" fmla="val 10000"/>
          </a:avLst>
        </a:prstGeom>
        <a:solidFill>
          <a:schemeClr val="accent3">
            <a:hueOff val="-3228470"/>
            <a:satOff val="-15774"/>
            <a:lumOff val="588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600" kern="1200" dirty="0"/>
            <a:t>Y és Z generáció sajátossága</a:t>
          </a:r>
        </a:p>
      </dsp:txBody>
      <dsp:txXfrm>
        <a:off x="2976721" y="1501882"/>
        <a:ext cx="1909913" cy="1379095"/>
      </dsp:txXfrm>
    </dsp:sp>
    <dsp:sp modelId="{76C1E79E-1EEB-4BD8-BF3C-B19E170547B2}">
      <dsp:nvSpPr>
        <dsp:cNvPr id="0" name=""/>
        <dsp:cNvSpPr/>
      </dsp:nvSpPr>
      <dsp:spPr>
        <a:xfrm>
          <a:off x="2933815" y="3149253"/>
          <a:ext cx="1995725" cy="1464907"/>
        </a:xfrm>
        <a:prstGeom prst="roundRect">
          <a:avLst>
            <a:gd name="adj" fmla="val 10000"/>
          </a:avLst>
        </a:prstGeom>
        <a:solidFill>
          <a:schemeClr val="accent3">
            <a:hueOff val="-4842705"/>
            <a:satOff val="-23661"/>
            <a:lumOff val="882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600" kern="1200" dirty="0"/>
            <a:t>Tanulói életút támogatása</a:t>
          </a:r>
        </a:p>
      </dsp:txBody>
      <dsp:txXfrm>
        <a:off x="2976721" y="3192159"/>
        <a:ext cx="1909913" cy="137909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F1DF73-A65C-4D7A-A290-95F42122B4C3}">
      <dsp:nvSpPr>
        <dsp:cNvPr id="0" name=""/>
        <dsp:cNvSpPr/>
      </dsp:nvSpPr>
      <dsp:spPr>
        <a:xfrm>
          <a:off x="0" y="540342"/>
          <a:ext cx="3642306" cy="291384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CA6C74-9AA1-4EB7-8C57-8071DE5B594C}">
      <dsp:nvSpPr>
        <dsp:cNvPr id="0" name=""/>
        <dsp:cNvSpPr/>
      </dsp:nvSpPr>
      <dsp:spPr>
        <a:xfrm>
          <a:off x="327807" y="3162802"/>
          <a:ext cx="3241652" cy="101984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300" kern="1200" dirty="0"/>
            <a:t>Család </a:t>
          </a:r>
        </a:p>
      </dsp:txBody>
      <dsp:txXfrm>
        <a:off x="327807" y="3162802"/>
        <a:ext cx="3241652" cy="1019845"/>
      </dsp:txXfrm>
    </dsp:sp>
    <dsp:sp modelId="{E429785A-1C25-4AD4-9813-42DBC1D9F5EF}">
      <dsp:nvSpPr>
        <dsp:cNvPr id="0" name=""/>
        <dsp:cNvSpPr/>
      </dsp:nvSpPr>
      <dsp:spPr>
        <a:xfrm>
          <a:off x="4006536" y="456582"/>
          <a:ext cx="3642306" cy="2913844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BA7958-14C0-4886-8182-66785039B94E}">
      <dsp:nvSpPr>
        <dsp:cNvPr id="0" name=""/>
        <dsp:cNvSpPr/>
      </dsp:nvSpPr>
      <dsp:spPr>
        <a:xfrm>
          <a:off x="4334344" y="2911523"/>
          <a:ext cx="3241652" cy="135488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300" kern="1200" dirty="0"/>
            <a:t>Társas </a:t>
          </a:r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300" kern="1200" dirty="0"/>
            <a:t>kapcsolatok</a:t>
          </a:r>
        </a:p>
      </dsp:txBody>
      <dsp:txXfrm>
        <a:off x="4334344" y="2911523"/>
        <a:ext cx="3241652" cy="1354885"/>
      </dsp:txXfrm>
    </dsp:sp>
    <dsp:sp modelId="{4B33CE8D-6AB7-45D9-B16B-E9D6C57EF63B}">
      <dsp:nvSpPr>
        <dsp:cNvPr id="0" name=""/>
        <dsp:cNvSpPr/>
      </dsp:nvSpPr>
      <dsp:spPr>
        <a:xfrm>
          <a:off x="8013073" y="506544"/>
          <a:ext cx="3642306" cy="2913844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9A5FD2-71A3-4AAB-9E4A-082060D36BF1}">
      <dsp:nvSpPr>
        <dsp:cNvPr id="0" name=""/>
        <dsp:cNvSpPr/>
      </dsp:nvSpPr>
      <dsp:spPr>
        <a:xfrm>
          <a:off x="8340881" y="3061409"/>
          <a:ext cx="3241652" cy="115503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300" kern="1200" dirty="0"/>
            <a:t>Közösségi életérzés</a:t>
          </a:r>
        </a:p>
      </dsp:txBody>
      <dsp:txXfrm>
        <a:off x="8340881" y="3061409"/>
        <a:ext cx="3241652" cy="115503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D742F-1951-46A6-916D-A77CC7DBCF4A}">
      <dsp:nvSpPr>
        <dsp:cNvPr id="0" name=""/>
        <dsp:cNvSpPr/>
      </dsp:nvSpPr>
      <dsp:spPr>
        <a:xfrm>
          <a:off x="0" y="689421"/>
          <a:ext cx="3618158" cy="289452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2189E5-8C12-40A9-9527-FE2673F49CEE}">
      <dsp:nvSpPr>
        <dsp:cNvPr id="0" name=""/>
        <dsp:cNvSpPr/>
      </dsp:nvSpPr>
      <dsp:spPr>
        <a:xfrm>
          <a:off x="325634" y="3294495"/>
          <a:ext cx="3220161" cy="1013084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600" kern="1200" dirty="0"/>
            <a:t>Érdeklődési kör</a:t>
          </a:r>
        </a:p>
      </dsp:txBody>
      <dsp:txXfrm>
        <a:off x="325634" y="3294495"/>
        <a:ext cx="3220161" cy="1013084"/>
      </dsp:txXfrm>
    </dsp:sp>
    <dsp:sp modelId="{C8886E39-A1F3-4DF1-87E6-1F22DF4BB544}">
      <dsp:nvSpPr>
        <dsp:cNvPr id="0" name=""/>
        <dsp:cNvSpPr/>
      </dsp:nvSpPr>
      <dsp:spPr>
        <a:xfrm>
          <a:off x="3979974" y="689421"/>
          <a:ext cx="3618158" cy="2894527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23559B-705E-41D4-A647-AED9EF695367}">
      <dsp:nvSpPr>
        <dsp:cNvPr id="0" name=""/>
        <dsp:cNvSpPr/>
      </dsp:nvSpPr>
      <dsp:spPr>
        <a:xfrm>
          <a:off x="4305608" y="3294495"/>
          <a:ext cx="3220161" cy="1013084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600" kern="1200" dirty="0"/>
            <a:t>Mozgás - sport</a:t>
          </a:r>
        </a:p>
      </dsp:txBody>
      <dsp:txXfrm>
        <a:off x="4305608" y="3294495"/>
        <a:ext cx="3220161" cy="1013084"/>
      </dsp:txXfrm>
    </dsp:sp>
    <dsp:sp modelId="{FC3BA3D2-B331-4D8E-B812-B4620624A256}">
      <dsp:nvSpPr>
        <dsp:cNvPr id="0" name=""/>
        <dsp:cNvSpPr/>
      </dsp:nvSpPr>
      <dsp:spPr>
        <a:xfrm>
          <a:off x="7959949" y="689421"/>
          <a:ext cx="3618158" cy="2894527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979BC6-0438-4EB4-AC52-E2AC481933BE}">
      <dsp:nvSpPr>
        <dsp:cNvPr id="0" name=""/>
        <dsp:cNvSpPr/>
      </dsp:nvSpPr>
      <dsp:spPr>
        <a:xfrm>
          <a:off x="8285583" y="3294495"/>
          <a:ext cx="3220161" cy="1013084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600" kern="1200" dirty="0"/>
            <a:t>Önkéntesség </a:t>
          </a:r>
        </a:p>
      </dsp:txBody>
      <dsp:txXfrm>
        <a:off x="8285583" y="3294495"/>
        <a:ext cx="3220161" cy="10130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F0B23-95BB-4AA1-8809-8237048EC7A7}" type="datetimeFigureOut">
              <a:rPr lang="hu-HU" smtClean="0"/>
              <a:t>2021. 05. 14.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1EDAF-4B86-47A0-BDCA-896841429E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2942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1EDAF-4B86-47A0-BDCA-896841429E1F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7340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78961E9-061C-4B9E-BF28-4B9424F83F63}" type="datetimeFigureOut">
              <a:rPr lang="hu-HU" smtClean="0"/>
              <a:t>2021. 05. 14.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011F648-7CCD-4AA1-B909-014F41D81CA1}" type="slidenum">
              <a:rPr lang="hu-HU" smtClean="0"/>
              <a:t>‹#›</a:t>
            </a:fld>
            <a:endParaRPr lang="hu-H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83135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961E9-061C-4B9E-BF28-4B9424F83F63}" type="datetimeFigureOut">
              <a:rPr lang="hu-HU" smtClean="0"/>
              <a:t>2021. 05. 14.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1F648-7CCD-4AA1-B909-014F41D81C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5240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961E9-061C-4B9E-BF28-4B9424F83F63}" type="datetimeFigureOut">
              <a:rPr lang="hu-HU" smtClean="0"/>
              <a:t>2021. 05. 14.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1F648-7CCD-4AA1-B909-014F41D81C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8162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961E9-061C-4B9E-BF28-4B9424F83F63}" type="datetimeFigureOut">
              <a:rPr lang="hu-HU" smtClean="0"/>
              <a:t>2021. 05. 14.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1F648-7CCD-4AA1-B909-014F41D81C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7145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78961E9-061C-4B9E-BF28-4B9424F83F63}" type="datetimeFigureOut">
              <a:rPr lang="hu-HU" smtClean="0"/>
              <a:t>2021. 05. 14.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011F648-7CCD-4AA1-B909-014F41D81CA1}" type="slidenum">
              <a:rPr lang="hu-HU" smtClean="0"/>
              <a:t>‹#›</a:t>
            </a:fld>
            <a:endParaRPr lang="hu-H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2213305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961E9-061C-4B9E-BF28-4B9424F83F63}" type="datetimeFigureOut">
              <a:rPr lang="hu-HU" smtClean="0"/>
              <a:t>2021. 05. 14.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1F648-7CCD-4AA1-B909-014F41D81C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50805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961E9-061C-4B9E-BF28-4B9424F83F63}" type="datetimeFigureOut">
              <a:rPr lang="hu-HU" smtClean="0"/>
              <a:t>2021. 05. 14.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1F648-7CCD-4AA1-B909-014F41D81C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97465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961E9-061C-4B9E-BF28-4B9424F83F63}" type="datetimeFigureOut">
              <a:rPr lang="hu-HU" smtClean="0"/>
              <a:t>2021. 05. 14.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1F648-7CCD-4AA1-B909-014F41D81C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3239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961E9-061C-4B9E-BF28-4B9424F83F63}" type="datetimeFigureOut">
              <a:rPr lang="hu-HU" smtClean="0"/>
              <a:t>2021. 05. 14.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1F648-7CCD-4AA1-B909-014F41D81C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6189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378961E9-061C-4B9E-BF28-4B9424F83F63}" type="datetimeFigureOut">
              <a:rPr lang="hu-HU" smtClean="0"/>
              <a:t>2021. 05. 14.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1011F648-7CCD-4AA1-B909-014F41D81CA1}" type="slidenum">
              <a:rPr lang="hu-HU" smtClean="0"/>
              <a:t>‹#›</a:t>
            </a:fld>
            <a:endParaRPr lang="hu-H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351742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378961E9-061C-4B9E-BF28-4B9424F83F63}" type="datetimeFigureOut">
              <a:rPr lang="hu-HU" smtClean="0"/>
              <a:t>2021. 05. 14.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1011F648-7CCD-4AA1-B909-014F41D81C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3593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78961E9-061C-4B9E-BF28-4B9424F83F63}" type="datetimeFigureOut">
              <a:rPr lang="hu-HU" smtClean="0"/>
              <a:t>2021. 05. 14.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011F648-7CCD-4AA1-B909-014F41D81CA1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262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AACE35A-DD26-4C0E-81A5-8C18F7390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6C1AAD9C-0F6B-418C-A8CE-A59292F843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524" y="1231506"/>
            <a:ext cx="6145284" cy="4394988"/>
          </a:xfrm>
        </p:spPr>
        <p:txBody>
          <a:bodyPr>
            <a:normAutofit/>
          </a:bodyPr>
          <a:lstStyle/>
          <a:p>
            <a:pPr algn="r"/>
            <a:r>
              <a:rPr lang="hu-HU" sz="4800" dirty="0"/>
              <a:t>A hallgatók támogatása pozitív megerősítéssel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7024CCB6-2F2B-489C-A6C3-B181A36A82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67275" y="1319696"/>
            <a:ext cx="3922639" cy="4256314"/>
          </a:xfrm>
        </p:spPr>
        <p:txBody>
          <a:bodyPr anchor="ctr">
            <a:normAutofit/>
          </a:bodyPr>
          <a:lstStyle/>
          <a:p>
            <a:pPr algn="l"/>
            <a:r>
              <a:rPr lang="hu-HU" dirty="0"/>
              <a:t>Az érdeklődés és a motiváció hatalma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905CB15-2F46-4D9D-AEA4-3619C520C8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45542" y="1962397"/>
            <a:ext cx="0" cy="2933206"/>
          </a:xfrm>
          <a:prstGeom prst="line">
            <a:avLst/>
          </a:prstGeom>
          <a:ln w="2222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8DAE5F6-55D5-4FC2-B1F3-AE114251F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774263" y="440267"/>
            <a:ext cx="643467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id="{28A3C9D4-4F8D-48CD-AA5C-80535F15912C}"/>
              </a:ext>
            </a:extLst>
          </p:cNvPr>
          <p:cNvSpPr/>
          <p:nvPr/>
        </p:nvSpPr>
        <p:spPr>
          <a:xfrm>
            <a:off x="587437" y="617907"/>
            <a:ext cx="2112683" cy="2688979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9287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Kutatási adatok, ami miatt lépni kell</a:t>
            </a:r>
            <a:endParaRPr lang="hu-HU" dirty="0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23343169"/>
              </p:ext>
            </p:extLst>
          </p:nvPr>
        </p:nvGraphicFramePr>
        <p:xfrm>
          <a:off x="838200" y="1825625"/>
          <a:ext cx="5181600" cy="4858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Tartalom helye 5"/>
          <p:cNvGraphicFramePr>
            <a:graphicFrameLocks noGrp="1"/>
          </p:cNvGraphicFramePr>
          <p:nvPr>
            <p:ph sz="half" idx="2"/>
          </p:nvPr>
        </p:nvGraphicFramePr>
        <p:xfrm>
          <a:off x="6172200" y="1825625"/>
          <a:ext cx="5181600" cy="4858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437189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6">
            <a:extLst>
              <a:ext uri="{FF2B5EF4-FFF2-40B4-BE49-F238E27FC236}">
                <a16:creationId xmlns:a16="http://schemas.microsoft.com/office/drawing/2014/main" id="{841EFD0D-0D37-447B-B1EA-4F7197EB2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6DFF24-307B-44B0-93F0-893676F14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D6CE9D5-28BB-4329-B5E2-B06131F27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D9F7D40-5D59-4F59-A331-D8F7710AC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Freeform 11">
            <a:extLst>
              <a:ext uri="{FF2B5EF4-FFF2-40B4-BE49-F238E27FC236}">
                <a16:creationId xmlns:a16="http://schemas.microsoft.com/office/drawing/2014/main" id="{E2B1BC2F-AEBF-4990-A7F9-197AAF28B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48664" y="0"/>
            <a:ext cx="4643336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AE51969F-E388-4E5B-9EE4-CD55BAFDC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9328" y="457200"/>
            <a:ext cx="3090672" cy="476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900" b="1" dirty="0">
                <a:solidFill>
                  <a:schemeClr val="accent1"/>
                </a:solidFill>
              </a:rPr>
              <a:t>FELADATLAP</a:t>
            </a:r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7A008967-B87F-44A7-9BF1-7B35E4FE4A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9959"/>
          <a:stretch/>
        </p:blipFill>
        <p:spPr>
          <a:xfrm>
            <a:off x="147508" y="-406965"/>
            <a:ext cx="7713284" cy="7196871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5AAEED8D-9312-4ED5-B3AF-8B3625142F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37770" y="933855"/>
            <a:ext cx="3970766" cy="568095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hu-HU" sz="1800" dirty="0">
                <a:solidFill>
                  <a:schemeClr val="bg1"/>
                </a:solidFill>
              </a:rPr>
              <a:t>Kérlek gondold át és töltsd ki az alábbi feladatlapot magadra vonatkoztatva!</a:t>
            </a:r>
          </a:p>
          <a:p>
            <a:pPr>
              <a:lnSpc>
                <a:spcPct val="100000"/>
              </a:lnSpc>
            </a:pPr>
            <a:endParaRPr lang="hu-HU" sz="18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bg1"/>
                </a:solidFill>
              </a:rPr>
              <a:t>Ha </a:t>
            </a:r>
            <a:r>
              <a:rPr lang="en-US" sz="1800" dirty="0" err="1">
                <a:solidFill>
                  <a:schemeClr val="bg1"/>
                </a:solidFill>
              </a:rPr>
              <a:t>nem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áll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kézre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akkor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papíron</a:t>
            </a:r>
            <a:r>
              <a:rPr lang="en-US" sz="1800" dirty="0">
                <a:solidFill>
                  <a:schemeClr val="bg1"/>
                </a:solidFill>
              </a:rPr>
              <a:t> is </a:t>
            </a:r>
            <a:r>
              <a:rPr lang="en-US" sz="1800" dirty="0" err="1">
                <a:solidFill>
                  <a:schemeClr val="bg1"/>
                </a:solidFill>
              </a:rPr>
              <a:t>elkészítheted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hozzá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az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ábrát</a:t>
            </a:r>
            <a:r>
              <a:rPr lang="en-US" sz="1800" dirty="0">
                <a:solidFill>
                  <a:schemeClr val="bg1"/>
                </a:solidFill>
              </a:rPr>
              <a:t>!</a:t>
            </a:r>
          </a:p>
          <a:p>
            <a:pPr>
              <a:lnSpc>
                <a:spcPct val="100000"/>
              </a:lnSpc>
            </a:pPr>
            <a:r>
              <a:rPr lang="en-US" sz="1800" dirty="0" err="1">
                <a:solidFill>
                  <a:schemeClr val="bg1"/>
                </a:solidFill>
              </a:rPr>
              <a:t>Alaprajz</a:t>
            </a:r>
            <a:r>
              <a:rPr lang="en-US" sz="1800" dirty="0">
                <a:solidFill>
                  <a:schemeClr val="bg1"/>
                </a:solidFill>
              </a:rPr>
              <a:t>: </a:t>
            </a:r>
            <a:r>
              <a:rPr lang="en-US" sz="1800" dirty="0" err="1">
                <a:solidFill>
                  <a:schemeClr val="bg1"/>
                </a:solidFill>
              </a:rPr>
              <a:t>kör</a:t>
            </a:r>
            <a:r>
              <a:rPr lang="en-US" sz="1800" dirty="0">
                <a:solidFill>
                  <a:schemeClr val="bg1"/>
                </a:solidFill>
              </a:rPr>
              <a:t>, 8 </a:t>
            </a:r>
            <a:r>
              <a:rPr lang="en-US" sz="1800" dirty="0" err="1">
                <a:solidFill>
                  <a:schemeClr val="bg1"/>
                </a:solidFill>
              </a:rPr>
              <a:t>cikkre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osztva</a:t>
            </a:r>
            <a:r>
              <a:rPr lang="en-US" sz="1800" dirty="0">
                <a:solidFill>
                  <a:schemeClr val="bg1"/>
                </a:solidFill>
              </a:rPr>
              <a:t>!</a:t>
            </a:r>
          </a:p>
          <a:p>
            <a:pPr>
              <a:lnSpc>
                <a:spcPct val="100000"/>
              </a:lnSpc>
            </a:pPr>
            <a:endParaRPr lang="hu-HU" sz="1800" b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b="1" dirty="0" err="1">
                <a:solidFill>
                  <a:schemeClr val="bg1"/>
                </a:solidFill>
              </a:rPr>
              <a:t>Információ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cikkenként</a:t>
            </a:r>
            <a:r>
              <a:rPr lang="en-US" sz="2400" b="1" dirty="0">
                <a:solidFill>
                  <a:schemeClr val="bg1"/>
                </a:solidFill>
              </a:rPr>
              <a:t>: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en-US" sz="2400" dirty="0" err="1">
                <a:solidFill>
                  <a:schemeClr val="bg1"/>
                </a:solidFill>
              </a:rPr>
              <a:t>Védőfaktor</a:t>
            </a:r>
            <a:r>
              <a:rPr lang="en-US" sz="2400" dirty="0">
                <a:solidFill>
                  <a:schemeClr val="bg1"/>
                </a:solidFill>
              </a:rPr>
              <a:t> neve: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en-US" sz="2400" dirty="0" err="1">
                <a:solidFill>
                  <a:schemeClr val="bg1"/>
                </a:solidFill>
              </a:rPr>
              <a:t>Vírus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előtti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becsült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érték</a:t>
            </a:r>
            <a:r>
              <a:rPr lang="en-US" sz="2400" dirty="0">
                <a:solidFill>
                  <a:schemeClr val="bg1"/>
                </a:solidFill>
              </a:rPr>
              <a:t> (0-100%)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en-US" sz="2400" dirty="0" err="1">
                <a:solidFill>
                  <a:schemeClr val="bg1"/>
                </a:solidFill>
              </a:rPr>
              <a:t>Jelenlegi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érték</a:t>
            </a:r>
            <a:r>
              <a:rPr lang="en-US" sz="2400" dirty="0">
                <a:solidFill>
                  <a:schemeClr val="bg1"/>
                </a:solidFill>
              </a:rPr>
              <a:t> (0-100 %)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en-US" sz="2400" dirty="0" err="1">
                <a:solidFill>
                  <a:schemeClr val="bg1"/>
                </a:solidFill>
              </a:rPr>
              <a:t>Mennyivel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lennél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elégedett</a:t>
            </a:r>
            <a:r>
              <a:rPr lang="en-US" sz="2400" dirty="0">
                <a:solidFill>
                  <a:schemeClr val="bg1"/>
                </a:solidFill>
              </a:rPr>
              <a:t>? (0-100%)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975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Védőfaktorok – interperszonalitás </a:t>
            </a:r>
          </a:p>
        </p:txBody>
      </p:sp>
      <p:graphicFrame>
        <p:nvGraphicFramePr>
          <p:cNvPr id="3" name="Tartalom helye 2"/>
          <p:cNvGraphicFramePr>
            <a:graphicFrameLocks noGrp="1"/>
          </p:cNvGraphicFramePr>
          <p:nvPr>
            <p:ph idx="1"/>
          </p:nvPr>
        </p:nvGraphicFramePr>
        <p:xfrm>
          <a:off x="218941" y="1690688"/>
          <a:ext cx="11655380" cy="4722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9403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138ED8B-AA8F-4B5C-9099-779D6DF9F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Kapcsolódó feladat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2B726D5-FC03-4871-BFE0-3B7D46835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1789" y="1593131"/>
            <a:ext cx="10492034" cy="488248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marL="0" indent="0">
              <a:buNone/>
            </a:pPr>
            <a:r>
              <a:rPr lang="hu-H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CSALÁD/TÁRSAS KAPCSOLAT/KÖZÖSSÉGI ÉLETÉRZÉS</a:t>
            </a:r>
          </a:p>
          <a:p>
            <a:pPr marL="0" indent="0">
              <a:buNone/>
            </a:pPr>
            <a:r>
              <a:rPr lang="hu-HU" sz="2800" dirty="0"/>
              <a:t>Kérlek gondold át, hogy az elmúlt hónapban:</a:t>
            </a:r>
          </a:p>
          <a:p>
            <a:pPr>
              <a:buFontTx/>
              <a:buChar char="-"/>
            </a:pPr>
            <a:r>
              <a:rPr lang="hu-HU" sz="2800" dirty="0"/>
              <a:t>Melyik védőfaktorodat hogyan tudtad működtetni?</a:t>
            </a:r>
          </a:p>
          <a:p>
            <a:pPr>
              <a:buFontTx/>
              <a:buChar char="-"/>
            </a:pPr>
            <a:r>
              <a:rPr lang="hu-HU" sz="2800" dirty="0"/>
              <a:t>Mennyire esett vissza az interperszonális meződ?</a:t>
            </a:r>
          </a:p>
          <a:p>
            <a:pPr>
              <a:buFontTx/>
              <a:buChar char="-"/>
            </a:pPr>
            <a:r>
              <a:rPr lang="hu-HU" sz="2800" dirty="0"/>
              <a:t>Hogyan tudtál kompenzálni? Milyen csatornákat használtál?</a:t>
            </a:r>
          </a:p>
          <a:p>
            <a:pPr>
              <a:buFontTx/>
              <a:buChar char="-"/>
            </a:pPr>
            <a:r>
              <a:rPr lang="hu-HU" sz="2800" dirty="0"/>
              <a:t>Melyiket kell erősítened?</a:t>
            </a:r>
          </a:p>
          <a:p>
            <a:pPr>
              <a:buFontTx/>
              <a:buChar char="-"/>
            </a:pPr>
            <a:r>
              <a:rPr lang="hu-HU" sz="2800" dirty="0"/>
              <a:t>Túlműködés vagy alulműködés jellemzi a kategóriákat?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06662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Védőfaktorok - tevékenységek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257577" y="1519708"/>
          <a:ext cx="11578108" cy="4997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5030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138ED8B-AA8F-4B5C-9099-779D6DF9F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Kapcsolódó feladat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2B726D5-FC03-4871-BFE0-3B7D46835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375" y="1442302"/>
            <a:ext cx="10383625" cy="5231276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marL="0" indent="0">
              <a:buNone/>
            </a:pPr>
            <a:r>
              <a:rPr lang="hu-H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ÉRDEKLŐDÉSI KÖR/MOZGÁS-SPORT/ÖNKÉNTESSÉG</a:t>
            </a:r>
          </a:p>
          <a:p>
            <a:pPr marL="0" indent="0">
              <a:buNone/>
            </a:pPr>
            <a:r>
              <a:rPr lang="hu-HU" sz="3200" dirty="0"/>
              <a:t>Kérlek gondold át, hogy az elmúlt hónapban:</a:t>
            </a:r>
          </a:p>
          <a:p>
            <a:pPr>
              <a:buFontTx/>
              <a:buChar char="-"/>
            </a:pPr>
            <a:r>
              <a:rPr lang="hu-HU" sz="3200" dirty="0"/>
              <a:t>Melyik védőfaktorodat hogyan tudtad működtetni?</a:t>
            </a:r>
          </a:p>
          <a:p>
            <a:pPr>
              <a:buFontTx/>
              <a:buChar char="-"/>
            </a:pPr>
            <a:r>
              <a:rPr lang="hu-HU" sz="3200" dirty="0"/>
              <a:t>Mennyire esett vissza a tevékenység meződ?</a:t>
            </a:r>
          </a:p>
          <a:p>
            <a:pPr>
              <a:buFontTx/>
              <a:buChar char="-"/>
            </a:pPr>
            <a:r>
              <a:rPr lang="hu-HU" sz="3200" dirty="0"/>
              <a:t>Hogyan tudtál kompenzálni? Milyen csatornákat használtál?</a:t>
            </a:r>
          </a:p>
          <a:p>
            <a:pPr>
              <a:buFontTx/>
              <a:buChar char="-"/>
            </a:pPr>
            <a:r>
              <a:rPr lang="hu-HU" sz="3200" dirty="0"/>
              <a:t>Melyiket kell erősítened?</a:t>
            </a:r>
          </a:p>
          <a:p>
            <a:pPr>
              <a:buFontTx/>
              <a:buChar char="-"/>
            </a:pPr>
            <a:r>
              <a:rPr lang="hu-HU" sz="3200" dirty="0"/>
              <a:t>Túlműködés vagy alulműködés jellemzi a kategóriákat?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54310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8EA5A53-7354-4261-ACB2-36A78C554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74" y="105786"/>
            <a:ext cx="10178322" cy="746066"/>
          </a:xfrm>
        </p:spPr>
        <p:txBody>
          <a:bodyPr>
            <a:normAutofit fontScale="90000"/>
          </a:bodyPr>
          <a:lstStyle/>
          <a:p>
            <a:r>
              <a:rPr lang="hu-HU" dirty="0"/>
              <a:t>Adventi </a:t>
            </a:r>
            <a:r>
              <a:rPr lang="hu-HU" dirty="0" err="1"/>
              <a:t>challange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2366D49-741D-455F-9241-866362223A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9559" y="772998"/>
            <a:ext cx="5703216" cy="589175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hu-HU" dirty="0"/>
              <a:t>Szerezz karma pontokat! Tégy jót valakivel!</a:t>
            </a:r>
          </a:p>
          <a:p>
            <a:r>
              <a:rPr lang="hu-HU" dirty="0"/>
              <a:t>Írj pozitív tartalmú üzenetet!</a:t>
            </a:r>
          </a:p>
          <a:p>
            <a:r>
              <a:rPr lang="hu-HU" dirty="0"/>
              <a:t>Segíts egy társadnak a tanulásban!</a:t>
            </a:r>
          </a:p>
          <a:p>
            <a:r>
              <a:rPr lang="hu-HU" dirty="0"/>
              <a:t>Fogadd el a felajánlott segítséget!</a:t>
            </a:r>
          </a:p>
          <a:p>
            <a:r>
              <a:rPr lang="hu-HU" dirty="0"/>
              <a:t>Kezdeményezz beszélgetést egy ismerősöddel!</a:t>
            </a:r>
          </a:p>
          <a:p>
            <a:r>
              <a:rPr lang="hu-HU" dirty="0"/>
              <a:t>Küldj motivációs idézetet!</a:t>
            </a:r>
          </a:p>
          <a:p>
            <a:r>
              <a:rPr lang="hu-HU" dirty="0"/>
              <a:t>Játssz szókeresőt egyik társaddal!</a:t>
            </a:r>
          </a:p>
          <a:p>
            <a:r>
              <a:rPr lang="hu-HU" dirty="0"/>
              <a:t>Ajánlj zenét a többieknek!</a:t>
            </a:r>
          </a:p>
          <a:p>
            <a:r>
              <a:rPr lang="hu-HU" dirty="0"/>
              <a:t>Ajánlj filmet!</a:t>
            </a:r>
          </a:p>
          <a:p>
            <a:r>
              <a:rPr lang="hu-HU" dirty="0"/>
              <a:t>Küldj egy cuki fotót!</a:t>
            </a:r>
          </a:p>
          <a:p>
            <a:r>
              <a:rPr lang="hu-HU" dirty="0"/>
              <a:t>Keress egy régi fotót, amit szívesen megosztanál másokkal! Írd le, miért ezt a képet választottad!</a:t>
            </a:r>
          </a:p>
          <a:p>
            <a:r>
              <a:rPr lang="hu-HU" dirty="0"/>
              <a:t>Gyerünk! Mozdulj! A mai mozgási időlimit 20 perc! Meg tudod csinálni!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88FB59E1-36E2-4285-9535-9CBC5F3698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47796" y="772998"/>
            <a:ext cx="5145136" cy="589175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hu-HU" dirty="0"/>
              <a:t>Van egy jó recepted? Küldd el a többieknek!</a:t>
            </a:r>
          </a:p>
          <a:p>
            <a:r>
              <a:rPr lang="hu-HU" dirty="0"/>
              <a:t>Adj közre egy viccet!</a:t>
            </a:r>
          </a:p>
          <a:p>
            <a:r>
              <a:rPr lang="hu-HU" dirty="0"/>
              <a:t>Ossz meg egy vicces </a:t>
            </a:r>
            <a:r>
              <a:rPr lang="hu-HU" dirty="0" err="1"/>
              <a:t>TikTok</a:t>
            </a:r>
            <a:r>
              <a:rPr lang="hu-HU" dirty="0"/>
              <a:t> felvételt!</a:t>
            </a:r>
          </a:p>
          <a:p>
            <a:r>
              <a:rPr lang="hu-HU" dirty="0"/>
              <a:t>Készíts mémet a napodról!</a:t>
            </a:r>
          </a:p>
          <a:p>
            <a:r>
              <a:rPr lang="hu-HU" dirty="0"/>
              <a:t>Fejezd be a mondatot, hogy a tartalma pozitív legyen! Küldd el 3 ismerősödnek!</a:t>
            </a:r>
          </a:p>
          <a:p>
            <a:pPr marL="0" indent="0">
              <a:buNone/>
            </a:pPr>
            <a:r>
              <a:rPr lang="hu-HU" dirty="0"/>
              <a:t>	Amióta ismerlek…</a:t>
            </a:r>
          </a:p>
          <a:p>
            <a:r>
              <a:rPr lang="hu-HU" dirty="0"/>
              <a:t>A következő hétvégét töltsd a családod körében! Készíts a családi programról fotót!</a:t>
            </a:r>
          </a:p>
          <a:p>
            <a:r>
              <a:rPr lang="hu-HU" dirty="0"/>
              <a:t>Készíts kreatív reggelit magadnak!</a:t>
            </a:r>
          </a:p>
          <a:p>
            <a:r>
              <a:rPr lang="hu-HU" dirty="0"/>
              <a:t>Válassz egy pozitív hírt és fűzz hozzá kommentet!</a:t>
            </a:r>
          </a:p>
          <a:p>
            <a:r>
              <a:rPr lang="hu-HU" dirty="0"/>
              <a:t>Készíts díszt a fenyőfára!</a:t>
            </a:r>
          </a:p>
          <a:p>
            <a:r>
              <a:rPr lang="hu-HU" dirty="0"/>
              <a:t>Rakj ki üdvözlő szöveget a lakás több pontjára!</a:t>
            </a:r>
          </a:p>
          <a:p>
            <a:r>
              <a:rPr lang="hu-HU" dirty="0"/>
              <a:t>Nagyon szeretem benned, hogy…(Fejezd be és küldd el 3 barátodnak!)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6250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CA8DAFB-113A-4278-BB8E-5BEFD3BC7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2131" y="640080"/>
            <a:ext cx="6159787" cy="4018341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hu-HU" sz="6000" b="1" dirty="0"/>
              <a:t>50 megküzdési stratégia gyerekeknek, fiataloknak</a:t>
            </a:r>
            <a:endParaRPr lang="en-US" sz="6000" b="1" dirty="0"/>
          </a:p>
        </p:txBody>
      </p:sp>
      <p:pic>
        <p:nvPicPr>
          <p:cNvPr id="5" name="Tartalom helye 4" descr="A képen szöveg, térkép látható&#10;&#10;Automatikusan generált leírás">
            <a:extLst>
              <a:ext uri="{FF2B5EF4-FFF2-40B4-BE49-F238E27FC236}">
                <a16:creationId xmlns:a16="http://schemas.microsoft.com/office/drawing/2014/main" id="{40A3186B-EC13-42B9-8A7B-8BECCE5D19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647"/>
          <a:stretch/>
        </p:blipFill>
        <p:spPr>
          <a:xfrm>
            <a:off x="339365" y="10"/>
            <a:ext cx="527900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17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46EB48B-DB92-4FD7-B243-203C4BEA4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4061" y="618681"/>
            <a:ext cx="3082565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z="4800" b="1" dirty="0">
                <a:solidFill>
                  <a:schemeClr val="bg1">
                    <a:lumMod val="75000"/>
                  </a:schemeClr>
                </a:solidFill>
              </a:rPr>
              <a:t>Túlélési útmutató</a:t>
            </a:r>
            <a:endParaRPr lang="en-US" sz="4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5" name="Tartalom helye 4" descr="A képen szöveg, térkép látható&#10;&#10;Automatikusan generált leírás">
            <a:extLst>
              <a:ext uri="{FF2B5EF4-FFF2-40B4-BE49-F238E27FC236}">
                <a16:creationId xmlns:a16="http://schemas.microsoft.com/office/drawing/2014/main" id="{FB30D70B-0F91-4F72-B538-7D880FFC11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7"/>
          <a:stretch/>
        </p:blipFill>
        <p:spPr>
          <a:xfrm>
            <a:off x="64190" y="618681"/>
            <a:ext cx="8557747" cy="574441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58687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D6CE9D5-28BB-4329-B5E2-B06131F27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9F7D40-5D59-4F59-A331-D8F7710AC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Freeform 11">
            <a:extLst>
              <a:ext uri="{FF2B5EF4-FFF2-40B4-BE49-F238E27FC236}">
                <a16:creationId xmlns:a16="http://schemas.microsoft.com/office/drawing/2014/main" id="{E2B1BC2F-AEBF-4990-A7F9-197AAF28B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48664" y="0"/>
            <a:ext cx="4643336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12" name="Tartalom helye 11" descr="A képen fénykép, különböző, megjelenítés látható&#10;&#10;Automatikusan generált leírás">
            <a:extLst>
              <a:ext uri="{FF2B5EF4-FFF2-40B4-BE49-F238E27FC236}">
                <a16:creationId xmlns:a16="http://schemas.microsoft.com/office/drawing/2014/main" id="{BF7D7B94-6662-47AA-B3F7-218C732BCE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15" y="0"/>
            <a:ext cx="6871098" cy="6871098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D144995F-2940-4341-BDBD-37BEA7D70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9328" y="2817341"/>
            <a:ext cx="3090672" cy="3062252"/>
          </a:xfrm>
        </p:spPr>
        <p:txBody>
          <a:bodyPr>
            <a:normAutofit/>
          </a:bodyPr>
          <a:lstStyle/>
          <a:p>
            <a:r>
              <a:rPr lang="hu-HU" sz="2800" dirty="0">
                <a:solidFill>
                  <a:schemeClr val="bg1"/>
                </a:solidFill>
              </a:rPr>
              <a:t>Kollázs készítése Google Fotókban</a:t>
            </a:r>
          </a:p>
          <a:p>
            <a:r>
              <a:rPr lang="hu-HU" sz="2800" dirty="0">
                <a:solidFill>
                  <a:schemeClr val="bg1"/>
                </a:solidFill>
              </a:rPr>
              <a:t>(Saját fotók, saját élet, feltöltődés)</a:t>
            </a:r>
          </a:p>
        </p:txBody>
      </p:sp>
    </p:spTree>
    <p:extLst>
      <p:ext uri="{BB962C8B-B14F-4D97-AF65-F5344CB8AC3E}">
        <p14:creationId xmlns:p14="http://schemas.microsoft.com/office/powerpoint/2010/main" val="2811687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347906" y="-284521"/>
            <a:ext cx="11307651" cy="10867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7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hu-HU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zokás</a:t>
            </a:r>
            <a:r>
              <a:rPr lang="hu-H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3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PARADIGMA</a:t>
            </a:r>
            <a:r>
              <a:rPr lang="hu-H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3600" dirty="0"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proaktivitás</a:t>
            </a:r>
            <a:r>
              <a:rPr lang="hu-H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3600" dirty="0">
                <a:latin typeface="Aparajit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érdekeltségi kör</a:t>
            </a:r>
            <a:r>
              <a:rPr lang="hu-H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hu-H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efolyásolási kör </a:t>
            </a:r>
            <a:r>
              <a:rPr lang="hu-HU" sz="3600" dirty="0">
                <a:solidFill>
                  <a:srgbClr val="C45911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döntés</a:t>
            </a:r>
            <a:r>
              <a:rPr lang="hu-H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36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jövő</a:t>
            </a:r>
            <a:r>
              <a:rPr lang="hu-H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tervezés </a:t>
            </a:r>
            <a:r>
              <a:rPr lang="hu-HU" sz="3600" dirty="0">
                <a:latin typeface="Bodoni MT Poster Compressed" panose="0207070608060105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lehet</a:t>
            </a:r>
            <a:r>
              <a:rPr lang="hu-HU" sz="3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ő</a:t>
            </a:r>
            <a:r>
              <a:rPr lang="hu-HU" sz="3600" dirty="0">
                <a:latin typeface="Bodoni MT Poster Compressed" panose="0207070608060105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hu-HU" sz="3600" dirty="0">
                <a:latin typeface="Bodoni MT Poster Compressed" panose="02070706080601050204" pitchFamily="18" charset="0"/>
                <a:ea typeface="Calibri" panose="020F0502020204030204" pitchFamily="34" charset="0"/>
                <a:cs typeface="Bodoni MT Poster Compressed" panose="02070706080601050204" pitchFamily="18" charset="0"/>
              </a:rPr>
              <a:t>é</a:t>
            </a:r>
            <a:r>
              <a:rPr lang="hu-HU" sz="3600" dirty="0">
                <a:latin typeface="Bodoni MT Poster Compressed" panose="0207070608060105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hu-H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hu-H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ÉLKITŰZÉS</a:t>
            </a:r>
            <a:r>
              <a:rPr lang="hu-H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Jokerman" panose="04090605060D0602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jövőkép</a:t>
            </a:r>
            <a:r>
              <a:rPr lang="hu-H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36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építőkövek</a:t>
            </a:r>
            <a:r>
              <a:rPr lang="hu-H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3600" dirty="0">
                <a:latin typeface="Tw Cen MT Condensed" panose="020B0606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felelősség</a:t>
            </a:r>
            <a:r>
              <a:rPr lang="hu-H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3600" dirty="0">
                <a:solidFill>
                  <a:schemeClr val="bg1"/>
                </a:solidFill>
                <a:latin typeface="Engravers MT" panose="0209070708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hu-HU" sz="3600" dirty="0">
                <a:latin typeface="Engravers MT" panose="0209070708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ontosság</a:t>
            </a:r>
            <a:r>
              <a:rPr lang="hu-H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sorrend idő </a:t>
            </a:r>
            <a:r>
              <a:rPr lang="hu-HU" sz="5400" dirty="0">
                <a:latin typeface="Engravers MT" panose="0209070708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nagy </a:t>
            </a:r>
            <a:r>
              <a:rPr lang="hu-HU" sz="5400" dirty="0">
                <a:solidFill>
                  <a:schemeClr val="bg1"/>
                </a:solidFill>
                <a:latin typeface="Engravers MT" panose="0209070708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hu-HU" sz="5400" dirty="0">
                <a:latin typeface="Engravers MT" panose="0209070708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övek</a:t>
            </a:r>
            <a:r>
              <a:rPr lang="hu-HU" sz="6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3600" b="1" i="1" dirty="0">
                <a:ln w="9525" cap="rnd" cmpd="sng" algn="ctr">
                  <a:solidFill>
                    <a:srgbClr val="548235"/>
                  </a:solidFill>
                  <a:prstDash val="solid"/>
                  <a:bevel/>
                </a:ln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érzelmi bankszámla</a:t>
            </a:r>
            <a:r>
              <a:rPr lang="hu-H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3600" b="1" dirty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dist="38100" dir="2700000" algn="bl">
                    <a:schemeClr val="accent5"/>
                  </a:outerShdw>
                  <a:reflection blurRad="6350" stA="50000" endA="300" endPos="50000" dist="29997" dir="5400000" sy="-10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nyer – </a:t>
            </a:r>
            <a:r>
              <a:rPr lang="hu-HU" sz="3600" b="1" dirty="0" err="1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dist="38100" dir="2700000" algn="bl">
                    <a:schemeClr val="accent5"/>
                  </a:outerShdw>
                  <a:reflection blurRad="6350" stA="50000" endA="300" endPos="50000" dist="29997" dir="5400000" sy="-10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nyer</a:t>
            </a:r>
            <a:r>
              <a:rPr lang="hu-HU" sz="3600" b="1" dirty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dist="38100" dir="2700000" algn="bl">
                    <a:schemeClr val="accent5"/>
                  </a:outerShdw>
                  <a:reflection blurRad="6350" stA="50000" endA="300" endPos="50000" dist="29997" dir="5400000" sy="-10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6000" dirty="0">
                <a:latin typeface="Blackadder ITC" panose="04020505051007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siker</a:t>
            </a:r>
            <a:r>
              <a:rPr lang="hu-H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3600" b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hu-HU" sz="36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UDARC</a:t>
            </a:r>
            <a:r>
              <a:rPr lang="hu-H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tisztelet </a:t>
            </a:r>
            <a:r>
              <a:rPr lang="hu-HU" sz="4400" b="1" i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bátorság</a:t>
            </a:r>
            <a:r>
              <a:rPr lang="hu-H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4400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ÉRT</a:t>
            </a:r>
            <a:r>
              <a:rPr lang="hu-HU" sz="44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Ő</a:t>
            </a:r>
            <a:r>
              <a:rPr lang="hu-HU" sz="4400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FIGYELEM</a:t>
            </a:r>
            <a:r>
              <a:rPr lang="hu-HU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3600" dirty="0">
                <a:solidFill>
                  <a:schemeClr val="bg1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hu-HU" sz="3600" dirty="0"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ommunikáció</a:t>
            </a:r>
            <a:r>
              <a:rPr lang="hu-H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szinergia</a:t>
            </a:r>
            <a:r>
              <a:rPr lang="hu-H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36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együttműködés</a:t>
            </a:r>
            <a:r>
              <a:rPr lang="hu-H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6000" dirty="0">
                <a:latin typeface="Niagara Engraved" panose="0402050207070303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kapcsolat</a:t>
            </a:r>
            <a:r>
              <a:rPr lang="hu-H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hu-H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belső </a:t>
            </a:r>
            <a:r>
              <a:rPr lang="hu-HU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</a:t>
            </a:r>
            <a:r>
              <a:rPr lang="hu-H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yensúly</a:t>
            </a:r>
            <a:r>
              <a:rPr lang="hu-H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4000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mentálhigiéné</a:t>
            </a:r>
            <a:r>
              <a:rPr lang="hu-H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4400" b="1" dirty="0">
                <a:ln w="6604" cap="flat" cmpd="sng" algn="ctr">
                  <a:solidFill>
                    <a:srgbClr val="ED7D31"/>
                  </a:solidFill>
                  <a:prstDash val="solid"/>
                  <a:round/>
                </a:ln>
                <a:noFill/>
                <a:effectLst>
                  <a:outerShdw dist="38100" dir="2700000" algn="tl">
                    <a:schemeClr val="accent2"/>
                  </a:outerShdw>
                </a:effectLst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test</a:t>
            </a:r>
            <a:r>
              <a:rPr lang="hu-HU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4400" dirty="0"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FEJ</a:t>
            </a:r>
            <a:r>
              <a:rPr lang="hu-HU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44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000000"/>
                </a:solidFill>
                <a:effectLst>
                  <a:outerShdw blurRad="63500" dist="50800" dir="18900000" sx="0" sy="0">
                    <a:srgbClr val="000000">
                      <a:alpha val="5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szív</a:t>
            </a:r>
            <a:r>
              <a:rPr lang="hu-HU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LÉLEK</a:t>
            </a:r>
            <a:endParaRPr lang="hu-HU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hu-HU" sz="36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hu-HU" sz="3600" dirty="0">
              <a:solidFill>
                <a:srgbClr val="53813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hu-HU" sz="3600" dirty="0">
              <a:solidFill>
                <a:srgbClr val="53813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hu-HU" sz="3600" dirty="0">
              <a:solidFill>
                <a:srgbClr val="53813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hu-HU" sz="3600" dirty="0">
              <a:solidFill>
                <a:srgbClr val="53813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hu-H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811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AD908BE-2A4A-4344-A3EC-D9A7A00D6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9" y="644525"/>
            <a:ext cx="3384329" cy="5408866"/>
          </a:xfrm>
        </p:spPr>
        <p:txBody>
          <a:bodyPr anchor="ctr">
            <a:normAutofit/>
          </a:bodyPr>
          <a:lstStyle/>
          <a:p>
            <a:r>
              <a:rPr lang="hu-HU" sz="4000" b="1"/>
              <a:t>Kapcsolódó feladat</a:t>
            </a:r>
          </a:p>
        </p:txBody>
      </p:sp>
      <p:graphicFrame>
        <p:nvGraphicFramePr>
          <p:cNvPr id="5" name="Tartalom helye 2">
            <a:extLst>
              <a:ext uri="{FF2B5EF4-FFF2-40B4-BE49-F238E27FC236}">
                <a16:creationId xmlns:a16="http://schemas.microsoft.com/office/drawing/2014/main" id="{E11A90DD-23DE-493A-9C3D-D9B2812324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2832579"/>
              </p:ext>
            </p:extLst>
          </p:nvPr>
        </p:nvGraphicFramePr>
        <p:xfrm>
          <a:off x="4636009" y="245097"/>
          <a:ext cx="6793992" cy="6334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9236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EA20CD-7CA4-4B5F-81C5-95EBAEEBC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89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>
            <a:normAutofit/>
          </a:bodyPr>
          <a:lstStyle/>
          <a:p>
            <a:r>
              <a:rPr lang="hu-HU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Pozitív pszichológia célja</a:t>
            </a: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DAE7A9FC-5A08-4340-A5F4-12BAA390B9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739A10-E566-49E7-A1A9-589AADBC2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842352" y="-1"/>
            <a:ext cx="66184" cy="6858001"/>
          </a:xfrm>
          <a:prstGeom prst="rect">
            <a:avLst/>
          </a:pr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976558-2A03-4E85-B915-BE13F4AB8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6691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1025728"/>
              </p:ext>
            </p:extLst>
          </p:nvPr>
        </p:nvGraphicFramePr>
        <p:xfrm>
          <a:off x="1250950" y="2286000"/>
          <a:ext cx="10179050" cy="359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2227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3EB3B8A-7702-42C6-A0D1-8F538A4C8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Emberi erők, melyek a mentális betegségeket kivédik:</a:t>
            </a:r>
          </a:p>
        </p:txBody>
      </p:sp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id="{D91BCBC1-BC74-4EA0-A721-218045D22B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7664905"/>
              </p:ext>
            </p:extLst>
          </p:nvPr>
        </p:nvGraphicFramePr>
        <p:xfrm>
          <a:off x="1250950" y="1772239"/>
          <a:ext cx="10179050" cy="5005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zövegdoboz 4">
            <a:extLst>
              <a:ext uri="{FF2B5EF4-FFF2-40B4-BE49-F238E27FC236}">
                <a16:creationId xmlns:a16="http://schemas.microsoft.com/office/drawing/2014/main" id="{7C95828E-355F-4579-8843-88E23D1F0373}"/>
              </a:ext>
            </a:extLst>
          </p:cNvPr>
          <p:cNvSpPr txBox="1"/>
          <p:nvPr/>
        </p:nvSpPr>
        <p:spPr>
          <a:xfrm>
            <a:off x="8455843" y="6290949"/>
            <a:ext cx="3346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(</a:t>
            </a:r>
            <a:r>
              <a:rPr lang="hu-HU" dirty="0" err="1"/>
              <a:t>Seligman</a:t>
            </a:r>
            <a:r>
              <a:rPr lang="hu-HU" dirty="0"/>
              <a:t>, Csíkszentmihályi 2000)</a:t>
            </a:r>
          </a:p>
        </p:txBody>
      </p:sp>
    </p:spTree>
    <p:extLst>
      <p:ext uri="{BB962C8B-B14F-4D97-AF65-F5344CB8AC3E}">
        <p14:creationId xmlns:p14="http://schemas.microsoft.com/office/powerpoint/2010/main" val="684220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98AD482-27A4-454E-8A3A-84F73CBDA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2422E2-F15A-43AE-98F1-7210710B0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034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BDC8164B-5FC0-4CBD-B7AE-0CB8780FF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0398BAD-8AD0-4ADD-BE76-D616305A5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7062" y="1078378"/>
            <a:ext cx="6262938" cy="470124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„Változni nehéz. Nem változni végzetes.” </a:t>
            </a:r>
          </a:p>
          <a:p>
            <a:pPr marL="0" indent="0">
              <a:buNone/>
            </a:pPr>
            <a:r>
              <a:rPr lang="hu-HU" sz="32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(dr. </a:t>
            </a:r>
            <a:r>
              <a:rPr lang="hu-HU" sz="3200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Gyarmathy</a:t>
            </a:r>
            <a:r>
              <a:rPr lang="hu-HU" sz="32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Éva)</a:t>
            </a:r>
            <a:endParaRPr lang="hu-HU" sz="3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7720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DA64266-7434-46CE-BEBC-6799F3833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Kapcsolódó feladat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0212E18-5F26-4DC7-9C09-2B6287E0F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836" y="1396534"/>
            <a:ext cx="10178322" cy="484341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dirty="0"/>
              <a:t>Kötetlen beszélgetés:</a:t>
            </a:r>
          </a:p>
          <a:p>
            <a:pPr>
              <a:buFontTx/>
              <a:buChar char="-"/>
            </a:pPr>
            <a:r>
              <a:rPr lang="hu-HU" sz="2800" dirty="0"/>
              <a:t>Miben változtál az elmúlt hónapban?</a:t>
            </a:r>
          </a:p>
          <a:p>
            <a:pPr>
              <a:buFontTx/>
              <a:buChar char="-"/>
            </a:pPr>
            <a:r>
              <a:rPr lang="hu-HU" sz="2800" dirty="0"/>
              <a:t>Mit veszel észre magadon, mint változást?</a:t>
            </a:r>
          </a:p>
          <a:p>
            <a:pPr>
              <a:buFontTx/>
              <a:buChar char="-"/>
            </a:pPr>
            <a:r>
              <a:rPr lang="hu-HU" sz="2800" dirty="0"/>
              <a:t>Mit igazol vissza a környezeted?</a:t>
            </a:r>
          </a:p>
          <a:p>
            <a:pPr>
              <a:buFontTx/>
              <a:buChar char="-"/>
            </a:pPr>
            <a:r>
              <a:rPr lang="hu-HU" sz="2800" dirty="0"/>
              <a:t>Mit látsz a családtagjaidon?</a:t>
            </a:r>
          </a:p>
          <a:p>
            <a:pPr>
              <a:buFontTx/>
              <a:buChar char="-"/>
            </a:pPr>
            <a:r>
              <a:rPr lang="hu-HU" sz="2800" dirty="0"/>
              <a:t>Mit látsz a baráti társaságodon?</a:t>
            </a:r>
          </a:p>
          <a:p>
            <a:pPr marL="0" indent="0">
              <a:buNone/>
            </a:pP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2778277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46185"/>
            <a:ext cx="10515600" cy="793974"/>
          </a:xfrm>
        </p:spPr>
        <p:txBody>
          <a:bodyPr/>
          <a:lstStyle/>
          <a:p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Cél az egyén szintjén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940160"/>
            <a:ext cx="10515600" cy="10677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3000" dirty="0"/>
              <a:t>Olyan támogató mechanizmusok kiépítése, amelyeket a diákok egyedi szükségleteire lehet szabni.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89205044"/>
              </p:ext>
            </p:extLst>
          </p:nvPr>
        </p:nvGraphicFramePr>
        <p:xfrm>
          <a:off x="158840" y="1734133"/>
          <a:ext cx="1187432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4960072"/>
      </p:ext>
    </p:extLst>
  </p:cSld>
  <p:clrMapOvr>
    <a:masterClrMapping/>
  </p:clrMapOvr>
</p:sld>
</file>

<file path=ppt/theme/theme1.xml><?xml version="1.0" encoding="utf-8"?>
<a:theme xmlns:a="http://schemas.openxmlformats.org/drawingml/2006/main" name="Jelvény">
  <a:themeElements>
    <a:clrScheme name="Jelvény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Jelvény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Jelvény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642</Words>
  <Application>Microsoft Office PowerPoint</Application>
  <PresentationFormat>Szélesvásznú</PresentationFormat>
  <Paragraphs>130</Paragraphs>
  <Slides>18</Slides>
  <Notes>1</Notes>
  <HiddenSlides>2</HiddenSlides>
  <MMClips>0</MMClips>
  <ScaleCrop>false</ScaleCrop>
  <HeadingPairs>
    <vt:vector size="6" baseType="variant">
      <vt:variant>
        <vt:lpstr>Használt betűtípusok</vt:lpstr>
      </vt:variant>
      <vt:variant>
        <vt:i4>19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38" baseType="lpstr">
      <vt:lpstr>Aharoni</vt:lpstr>
      <vt:lpstr>Algerian</vt:lpstr>
      <vt:lpstr>Aparajita</vt:lpstr>
      <vt:lpstr>Arial</vt:lpstr>
      <vt:lpstr>Arial Narrow</vt:lpstr>
      <vt:lpstr>Baskerville Old Face</vt:lpstr>
      <vt:lpstr>Bernard MT Condensed</vt:lpstr>
      <vt:lpstr>Blackadder ITC</vt:lpstr>
      <vt:lpstr>Bodoni MT Poster Compressed</vt:lpstr>
      <vt:lpstr>Calibri</vt:lpstr>
      <vt:lpstr>Cambria</vt:lpstr>
      <vt:lpstr>Engravers MT</vt:lpstr>
      <vt:lpstr>Franklin Gothic Medium</vt:lpstr>
      <vt:lpstr>Gill Sans MT</vt:lpstr>
      <vt:lpstr>Impact</vt:lpstr>
      <vt:lpstr>Jokerman</vt:lpstr>
      <vt:lpstr>Niagara Engraved</vt:lpstr>
      <vt:lpstr>Times New Roman</vt:lpstr>
      <vt:lpstr>Tw Cen MT Condensed</vt:lpstr>
      <vt:lpstr>Jelvény</vt:lpstr>
      <vt:lpstr>A hallgatók támogatása pozitív megerősítéssel</vt:lpstr>
      <vt:lpstr>PowerPoint-bemutató</vt:lpstr>
      <vt:lpstr>PowerPoint-bemutató</vt:lpstr>
      <vt:lpstr>Kapcsolódó feladat</vt:lpstr>
      <vt:lpstr>Pozitív pszichológia célja</vt:lpstr>
      <vt:lpstr>Emberi erők, melyek a mentális betegségeket kivédik:</vt:lpstr>
      <vt:lpstr>PowerPoint-bemutató</vt:lpstr>
      <vt:lpstr>Kapcsolódó feladat</vt:lpstr>
      <vt:lpstr>Cél az egyén szintjén</vt:lpstr>
      <vt:lpstr>Kutatási adatok, ami miatt lépni kell</vt:lpstr>
      <vt:lpstr>FELADATLAP</vt:lpstr>
      <vt:lpstr>Védőfaktorok – interperszonalitás </vt:lpstr>
      <vt:lpstr>Kapcsolódó feladat</vt:lpstr>
      <vt:lpstr>Védőfaktorok - tevékenységek</vt:lpstr>
      <vt:lpstr>Kapcsolódó feladat</vt:lpstr>
      <vt:lpstr>Adventi challange</vt:lpstr>
      <vt:lpstr>50 megküzdési stratégia gyerekeknek, fiataloknak</vt:lpstr>
      <vt:lpstr>Túlélési útmutató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tanulók támogatása pozitív megerősítéssel</dc:title>
  <dc:creator> </dc:creator>
  <cp:lastModifiedBy> </cp:lastModifiedBy>
  <cp:revision>6</cp:revision>
  <dcterms:created xsi:type="dcterms:W3CDTF">2020-12-02T11:56:35Z</dcterms:created>
  <dcterms:modified xsi:type="dcterms:W3CDTF">2021-05-14T12:50:12Z</dcterms:modified>
</cp:coreProperties>
</file>