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22"/>
  </p:handoutMasterIdLst>
  <p:sldIdLst>
    <p:sldId id="256" r:id="rId2"/>
    <p:sldId id="279" r:id="rId3"/>
    <p:sldId id="280" r:id="rId4"/>
    <p:sldId id="273" r:id="rId5"/>
    <p:sldId id="258" r:id="rId6"/>
    <p:sldId id="259" r:id="rId7"/>
    <p:sldId id="260" r:id="rId8"/>
    <p:sldId id="262" r:id="rId9"/>
    <p:sldId id="263" r:id="rId10"/>
    <p:sldId id="275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6" r:id="rId20"/>
    <p:sldId id="277" r:id="rId21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078998-ADD6-4454-8B22-3A2D105CFF91}" type="doc">
      <dgm:prSet loTypeId="urn:microsoft.com/office/officeart/2005/8/layout/list1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hu-HU"/>
        </a:p>
      </dgm:t>
    </dgm:pt>
    <dgm:pt modelId="{0764FC58-E13E-41BE-8D63-E4B98069CE9B}">
      <dgm:prSet phldrT="[Szöveg]" custT="1"/>
      <dgm:spPr/>
      <dgm:t>
        <a:bodyPr/>
        <a:lstStyle/>
        <a:p>
          <a:r>
            <a:rPr lang="hu-HU" sz="2400" dirty="0" smtClean="0"/>
            <a:t>WEB 1.0 ALKALMAZÁSOK (MÚLT)</a:t>
          </a:r>
        </a:p>
        <a:p>
          <a:r>
            <a:rPr lang="hu-HU" sz="2400" dirty="0" smtClean="0"/>
            <a:t>- Klasszikus álláskeresés (e-mail, állásportálok, 	újsághirdetések)</a:t>
          </a:r>
          <a:endParaRPr lang="hu-HU" sz="2400" dirty="0"/>
        </a:p>
      </dgm:t>
    </dgm:pt>
    <dgm:pt modelId="{5B5C2634-A50C-4A00-864D-4A41CEDF92E4}" type="parTrans" cxnId="{76CD190B-1D20-49DC-A04F-AC2E219870D8}">
      <dgm:prSet/>
      <dgm:spPr/>
      <dgm:t>
        <a:bodyPr/>
        <a:lstStyle/>
        <a:p>
          <a:endParaRPr lang="hu-HU"/>
        </a:p>
      </dgm:t>
    </dgm:pt>
    <dgm:pt modelId="{64049BE6-F1DC-4B9E-93B0-715D9DF80676}" type="sibTrans" cxnId="{76CD190B-1D20-49DC-A04F-AC2E219870D8}">
      <dgm:prSet/>
      <dgm:spPr/>
      <dgm:t>
        <a:bodyPr/>
        <a:lstStyle/>
        <a:p>
          <a:endParaRPr lang="hu-HU"/>
        </a:p>
      </dgm:t>
    </dgm:pt>
    <dgm:pt modelId="{731791A0-DEBE-4C34-8C85-689FBCBA8652}">
      <dgm:prSet phldrT="[Szöveg]" custT="1"/>
      <dgm:spPr/>
      <dgm:t>
        <a:bodyPr/>
        <a:lstStyle/>
        <a:p>
          <a:r>
            <a:rPr lang="hu-HU" sz="2800" dirty="0" smtClean="0"/>
            <a:t>WEB 2.0 ALKALMAZÁSOK (JELEN)</a:t>
          </a:r>
        </a:p>
        <a:p>
          <a:r>
            <a:rPr lang="hu-HU" sz="2800" dirty="0" smtClean="0"/>
            <a:t>- Közösségi média jelentősége</a:t>
          </a:r>
          <a:endParaRPr lang="hu-HU" sz="2800" dirty="0"/>
        </a:p>
      </dgm:t>
    </dgm:pt>
    <dgm:pt modelId="{32E8C873-4578-4C0E-91E3-054EE168A8CE}" type="parTrans" cxnId="{CB25631D-F572-4BDB-865A-4799ACFBDB98}">
      <dgm:prSet/>
      <dgm:spPr/>
      <dgm:t>
        <a:bodyPr/>
        <a:lstStyle/>
        <a:p>
          <a:endParaRPr lang="hu-HU"/>
        </a:p>
      </dgm:t>
    </dgm:pt>
    <dgm:pt modelId="{0141AAF7-3A46-4C2D-8F81-2F1C3E474237}" type="sibTrans" cxnId="{CB25631D-F572-4BDB-865A-4799ACFBDB98}">
      <dgm:prSet/>
      <dgm:spPr/>
      <dgm:t>
        <a:bodyPr/>
        <a:lstStyle/>
        <a:p>
          <a:endParaRPr lang="hu-HU"/>
        </a:p>
      </dgm:t>
    </dgm:pt>
    <dgm:pt modelId="{780FC9C2-B55B-4B05-8811-1A6173CEBE6E}">
      <dgm:prSet phldrT="[Szöveg]"/>
      <dgm:spPr/>
      <dgm:t>
        <a:bodyPr/>
        <a:lstStyle/>
        <a:p>
          <a:r>
            <a:rPr lang="hu-HU" dirty="0" smtClean="0"/>
            <a:t>WEB 3.0 ALKALMAZÁSOK (JÖVŐ)</a:t>
          </a:r>
          <a:endParaRPr lang="hu-HU" dirty="0"/>
        </a:p>
      </dgm:t>
    </dgm:pt>
    <dgm:pt modelId="{CCE047C9-CA12-4AA9-BC03-3BE11D8F70C3}" type="parTrans" cxnId="{3F01E4DE-0498-4DEE-87D7-FAB2353B025D}">
      <dgm:prSet/>
      <dgm:spPr/>
      <dgm:t>
        <a:bodyPr/>
        <a:lstStyle/>
        <a:p>
          <a:endParaRPr lang="hu-HU"/>
        </a:p>
      </dgm:t>
    </dgm:pt>
    <dgm:pt modelId="{C717C142-A1E7-4A86-8722-160D3CC7303C}" type="sibTrans" cxnId="{3F01E4DE-0498-4DEE-87D7-FAB2353B025D}">
      <dgm:prSet/>
      <dgm:spPr/>
      <dgm:t>
        <a:bodyPr/>
        <a:lstStyle/>
        <a:p>
          <a:endParaRPr lang="hu-HU"/>
        </a:p>
      </dgm:t>
    </dgm:pt>
    <dgm:pt modelId="{B7357A38-503E-4009-8581-8CE99145EE3D}" type="pres">
      <dgm:prSet presAssocID="{71078998-ADD6-4454-8B22-3A2D105CFF91}" presName="linear" presStyleCnt="0">
        <dgm:presLayoutVars>
          <dgm:dir/>
          <dgm:animLvl val="lvl"/>
          <dgm:resizeHandles val="exact"/>
        </dgm:presLayoutVars>
      </dgm:prSet>
      <dgm:spPr/>
    </dgm:pt>
    <dgm:pt modelId="{C3910C88-A607-48BE-94B8-A5B5DBD93D53}" type="pres">
      <dgm:prSet presAssocID="{0764FC58-E13E-41BE-8D63-E4B98069CE9B}" presName="parentLin" presStyleCnt="0"/>
      <dgm:spPr/>
    </dgm:pt>
    <dgm:pt modelId="{0288E086-30E2-4CAC-B313-E8081D82BDD3}" type="pres">
      <dgm:prSet presAssocID="{0764FC58-E13E-41BE-8D63-E4B98069CE9B}" presName="parentLeftMargin" presStyleLbl="node1" presStyleIdx="0" presStyleCnt="3"/>
      <dgm:spPr/>
    </dgm:pt>
    <dgm:pt modelId="{CE4A6828-17EB-4B2F-9897-DB81E8C46D64}" type="pres">
      <dgm:prSet presAssocID="{0764FC58-E13E-41BE-8D63-E4B98069CE9B}" presName="parentText" presStyleLbl="node1" presStyleIdx="0" presStyleCnt="3" custScaleX="110107" custScaleY="11912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F5F5D43-6F04-4A08-9B84-8B50D792E72F}" type="pres">
      <dgm:prSet presAssocID="{0764FC58-E13E-41BE-8D63-E4B98069CE9B}" presName="negativeSpace" presStyleCnt="0"/>
      <dgm:spPr/>
    </dgm:pt>
    <dgm:pt modelId="{F7286DBE-6F15-41D1-9C28-3DD3F1FB8152}" type="pres">
      <dgm:prSet presAssocID="{0764FC58-E13E-41BE-8D63-E4B98069CE9B}" presName="childText" presStyleLbl="conFgAcc1" presStyleIdx="0" presStyleCnt="3">
        <dgm:presLayoutVars>
          <dgm:bulletEnabled val="1"/>
        </dgm:presLayoutVars>
      </dgm:prSet>
      <dgm:spPr/>
    </dgm:pt>
    <dgm:pt modelId="{6EBFE531-C0E2-4DF0-8DF8-ECBF65B3BFCA}" type="pres">
      <dgm:prSet presAssocID="{64049BE6-F1DC-4B9E-93B0-715D9DF80676}" presName="spaceBetweenRectangles" presStyleCnt="0"/>
      <dgm:spPr/>
    </dgm:pt>
    <dgm:pt modelId="{969BCDC5-1DC0-4B49-B458-722A9BC9773B}" type="pres">
      <dgm:prSet presAssocID="{731791A0-DEBE-4C34-8C85-689FBCBA8652}" presName="parentLin" presStyleCnt="0"/>
      <dgm:spPr/>
    </dgm:pt>
    <dgm:pt modelId="{AEE6CC7B-58D3-4FA1-BF48-924DC0ED7F48}" type="pres">
      <dgm:prSet presAssocID="{731791A0-DEBE-4C34-8C85-689FBCBA8652}" presName="parentLeftMargin" presStyleLbl="node1" presStyleIdx="0" presStyleCnt="3"/>
      <dgm:spPr/>
    </dgm:pt>
    <dgm:pt modelId="{A899B70E-52AE-416E-A973-F27AC42AFFB6}" type="pres">
      <dgm:prSet presAssocID="{731791A0-DEBE-4C34-8C85-689FBCBA8652}" presName="parentText" presStyleLbl="node1" presStyleIdx="1" presStyleCnt="3" custScaleX="110107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795FDD9-F4AD-4A1D-991D-559759F54546}" type="pres">
      <dgm:prSet presAssocID="{731791A0-DEBE-4C34-8C85-689FBCBA8652}" presName="negativeSpace" presStyleCnt="0"/>
      <dgm:spPr/>
    </dgm:pt>
    <dgm:pt modelId="{0409B265-08E7-468A-8D99-2B6136164D8F}" type="pres">
      <dgm:prSet presAssocID="{731791A0-DEBE-4C34-8C85-689FBCBA8652}" presName="childText" presStyleLbl="conFgAcc1" presStyleIdx="1" presStyleCnt="3">
        <dgm:presLayoutVars>
          <dgm:bulletEnabled val="1"/>
        </dgm:presLayoutVars>
      </dgm:prSet>
      <dgm:spPr/>
    </dgm:pt>
    <dgm:pt modelId="{CEF40445-9A06-466C-8718-D073C0A5C37C}" type="pres">
      <dgm:prSet presAssocID="{0141AAF7-3A46-4C2D-8F81-2F1C3E474237}" presName="spaceBetweenRectangles" presStyleCnt="0"/>
      <dgm:spPr/>
    </dgm:pt>
    <dgm:pt modelId="{CA365A93-E42F-4B83-8947-3F40C6D5B0A6}" type="pres">
      <dgm:prSet presAssocID="{780FC9C2-B55B-4B05-8811-1A6173CEBE6E}" presName="parentLin" presStyleCnt="0"/>
      <dgm:spPr/>
    </dgm:pt>
    <dgm:pt modelId="{0E1CA835-4F8C-4CCF-87A7-F5FDA75F621D}" type="pres">
      <dgm:prSet presAssocID="{780FC9C2-B55B-4B05-8811-1A6173CEBE6E}" presName="parentLeftMargin" presStyleLbl="node1" presStyleIdx="1" presStyleCnt="3"/>
      <dgm:spPr/>
    </dgm:pt>
    <dgm:pt modelId="{9F69CBB6-7973-4229-BAE2-A89728C56BA7}" type="pres">
      <dgm:prSet presAssocID="{780FC9C2-B55B-4B05-8811-1A6173CEBE6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69D5601-5A25-46E3-9086-8695DD5ECFAF}" type="pres">
      <dgm:prSet presAssocID="{780FC9C2-B55B-4B05-8811-1A6173CEBE6E}" presName="negativeSpace" presStyleCnt="0"/>
      <dgm:spPr/>
    </dgm:pt>
    <dgm:pt modelId="{EB0B976E-7884-44B5-88A2-650ABDE5A669}" type="pres">
      <dgm:prSet presAssocID="{780FC9C2-B55B-4B05-8811-1A6173CEBE6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5A51D91-6F63-4986-BF2F-18728F07E104}" type="presOf" srcId="{0764FC58-E13E-41BE-8D63-E4B98069CE9B}" destId="{0288E086-30E2-4CAC-B313-E8081D82BDD3}" srcOrd="0" destOrd="0" presId="urn:microsoft.com/office/officeart/2005/8/layout/list1"/>
    <dgm:cxn modelId="{CB25631D-F572-4BDB-865A-4799ACFBDB98}" srcId="{71078998-ADD6-4454-8B22-3A2D105CFF91}" destId="{731791A0-DEBE-4C34-8C85-689FBCBA8652}" srcOrd="1" destOrd="0" parTransId="{32E8C873-4578-4C0E-91E3-054EE168A8CE}" sibTransId="{0141AAF7-3A46-4C2D-8F81-2F1C3E474237}"/>
    <dgm:cxn modelId="{76CD190B-1D20-49DC-A04F-AC2E219870D8}" srcId="{71078998-ADD6-4454-8B22-3A2D105CFF91}" destId="{0764FC58-E13E-41BE-8D63-E4B98069CE9B}" srcOrd="0" destOrd="0" parTransId="{5B5C2634-A50C-4A00-864D-4A41CEDF92E4}" sibTransId="{64049BE6-F1DC-4B9E-93B0-715D9DF80676}"/>
    <dgm:cxn modelId="{3B525747-FC8B-4557-81C1-D8434F5D2A78}" type="presOf" srcId="{731791A0-DEBE-4C34-8C85-689FBCBA8652}" destId="{A899B70E-52AE-416E-A973-F27AC42AFFB6}" srcOrd="1" destOrd="0" presId="urn:microsoft.com/office/officeart/2005/8/layout/list1"/>
    <dgm:cxn modelId="{FFBA1AD6-B4AC-4A1D-AC3C-54034281BF86}" type="presOf" srcId="{731791A0-DEBE-4C34-8C85-689FBCBA8652}" destId="{AEE6CC7B-58D3-4FA1-BF48-924DC0ED7F48}" srcOrd="0" destOrd="0" presId="urn:microsoft.com/office/officeart/2005/8/layout/list1"/>
    <dgm:cxn modelId="{3F01E4DE-0498-4DEE-87D7-FAB2353B025D}" srcId="{71078998-ADD6-4454-8B22-3A2D105CFF91}" destId="{780FC9C2-B55B-4B05-8811-1A6173CEBE6E}" srcOrd="2" destOrd="0" parTransId="{CCE047C9-CA12-4AA9-BC03-3BE11D8F70C3}" sibTransId="{C717C142-A1E7-4A86-8722-160D3CC7303C}"/>
    <dgm:cxn modelId="{745748B2-AEF6-44EA-BD8B-9B000876D6F8}" type="presOf" srcId="{0764FC58-E13E-41BE-8D63-E4B98069CE9B}" destId="{CE4A6828-17EB-4B2F-9897-DB81E8C46D64}" srcOrd="1" destOrd="0" presId="urn:microsoft.com/office/officeart/2005/8/layout/list1"/>
    <dgm:cxn modelId="{676E2944-C7F6-4018-A1FD-422BD2B4A136}" type="presOf" srcId="{71078998-ADD6-4454-8B22-3A2D105CFF91}" destId="{B7357A38-503E-4009-8581-8CE99145EE3D}" srcOrd="0" destOrd="0" presId="urn:microsoft.com/office/officeart/2005/8/layout/list1"/>
    <dgm:cxn modelId="{B270A1B1-A0D4-425F-9583-7031AAE83988}" type="presOf" srcId="{780FC9C2-B55B-4B05-8811-1A6173CEBE6E}" destId="{0E1CA835-4F8C-4CCF-87A7-F5FDA75F621D}" srcOrd="0" destOrd="0" presId="urn:microsoft.com/office/officeart/2005/8/layout/list1"/>
    <dgm:cxn modelId="{08275B91-DED9-4B48-A3DB-5943B75235F4}" type="presOf" srcId="{780FC9C2-B55B-4B05-8811-1A6173CEBE6E}" destId="{9F69CBB6-7973-4229-BAE2-A89728C56BA7}" srcOrd="1" destOrd="0" presId="urn:microsoft.com/office/officeart/2005/8/layout/list1"/>
    <dgm:cxn modelId="{49B7EE18-000B-4FC6-AD69-B2A702E5B13E}" type="presParOf" srcId="{B7357A38-503E-4009-8581-8CE99145EE3D}" destId="{C3910C88-A607-48BE-94B8-A5B5DBD93D53}" srcOrd="0" destOrd="0" presId="urn:microsoft.com/office/officeart/2005/8/layout/list1"/>
    <dgm:cxn modelId="{C3E8FC88-A21C-4E2A-AAF2-44F6D25808B7}" type="presParOf" srcId="{C3910C88-A607-48BE-94B8-A5B5DBD93D53}" destId="{0288E086-30E2-4CAC-B313-E8081D82BDD3}" srcOrd="0" destOrd="0" presId="urn:microsoft.com/office/officeart/2005/8/layout/list1"/>
    <dgm:cxn modelId="{3CF6918C-5896-4507-B6E9-CEE7453476D8}" type="presParOf" srcId="{C3910C88-A607-48BE-94B8-A5B5DBD93D53}" destId="{CE4A6828-17EB-4B2F-9897-DB81E8C46D64}" srcOrd="1" destOrd="0" presId="urn:microsoft.com/office/officeart/2005/8/layout/list1"/>
    <dgm:cxn modelId="{16322C87-EA10-4637-9914-5A4A76ED97F4}" type="presParOf" srcId="{B7357A38-503E-4009-8581-8CE99145EE3D}" destId="{DF5F5D43-6F04-4A08-9B84-8B50D792E72F}" srcOrd="1" destOrd="0" presId="urn:microsoft.com/office/officeart/2005/8/layout/list1"/>
    <dgm:cxn modelId="{C3C9B901-F5A9-493B-B7EA-6C23352D9EB5}" type="presParOf" srcId="{B7357A38-503E-4009-8581-8CE99145EE3D}" destId="{F7286DBE-6F15-41D1-9C28-3DD3F1FB8152}" srcOrd="2" destOrd="0" presId="urn:microsoft.com/office/officeart/2005/8/layout/list1"/>
    <dgm:cxn modelId="{A3FB255E-C56A-412F-BE7E-7E1F0E5274B4}" type="presParOf" srcId="{B7357A38-503E-4009-8581-8CE99145EE3D}" destId="{6EBFE531-C0E2-4DF0-8DF8-ECBF65B3BFCA}" srcOrd="3" destOrd="0" presId="urn:microsoft.com/office/officeart/2005/8/layout/list1"/>
    <dgm:cxn modelId="{E9240337-2C69-4320-9278-1F592AA743D5}" type="presParOf" srcId="{B7357A38-503E-4009-8581-8CE99145EE3D}" destId="{969BCDC5-1DC0-4B49-B458-722A9BC9773B}" srcOrd="4" destOrd="0" presId="urn:microsoft.com/office/officeart/2005/8/layout/list1"/>
    <dgm:cxn modelId="{9BAF394D-B1AA-46F3-9A67-561912CC0951}" type="presParOf" srcId="{969BCDC5-1DC0-4B49-B458-722A9BC9773B}" destId="{AEE6CC7B-58D3-4FA1-BF48-924DC0ED7F48}" srcOrd="0" destOrd="0" presId="urn:microsoft.com/office/officeart/2005/8/layout/list1"/>
    <dgm:cxn modelId="{FBB11D38-CBB7-424D-AD99-2CEF96F7CCFB}" type="presParOf" srcId="{969BCDC5-1DC0-4B49-B458-722A9BC9773B}" destId="{A899B70E-52AE-416E-A973-F27AC42AFFB6}" srcOrd="1" destOrd="0" presId="urn:microsoft.com/office/officeart/2005/8/layout/list1"/>
    <dgm:cxn modelId="{DEACA220-9F33-498D-A11E-53D0D73357AF}" type="presParOf" srcId="{B7357A38-503E-4009-8581-8CE99145EE3D}" destId="{F795FDD9-F4AD-4A1D-991D-559759F54546}" srcOrd="5" destOrd="0" presId="urn:microsoft.com/office/officeart/2005/8/layout/list1"/>
    <dgm:cxn modelId="{970ED6BB-710B-4F41-ADFF-65A1DDB3CDCC}" type="presParOf" srcId="{B7357A38-503E-4009-8581-8CE99145EE3D}" destId="{0409B265-08E7-468A-8D99-2B6136164D8F}" srcOrd="6" destOrd="0" presId="urn:microsoft.com/office/officeart/2005/8/layout/list1"/>
    <dgm:cxn modelId="{77C1527D-6A33-415F-9064-C1615BEC6BB4}" type="presParOf" srcId="{B7357A38-503E-4009-8581-8CE99145EE3D}" destId="{CEF40445-9A06-466C-8718-D073C0A5C37C}" srcOrd="7" destOrd="0" presId="urn:microsoft.com/office/officeart/2005/8/layout/list1"/>
    <dgm:cxn modelId="{B8EC5063-1717-4E1F-926E-AF0C0A0BE8DD}" type="presParOf" srcId="{B7357A38-503E-4009-8581-8CE99145EE3D}" destId="{CA365A93-E42F-4B83-8947-3F40C6D5B0A6}" srcOrd="8" destOrd="0" presId="urn:microsoft.com/office/officeart/2005/8/layout/list1"/>
    <dgm:cxn modelId="{1B460A4F-7E92-44F8-A752-333C238E17F1}" type="presParOf" srcId="{CA365A93-E42F-4B83-8947-3F40C6D5B0A6}" destId="{0E1CA835-4F8C-4CCF-87A7-F5FDA75F621D}" srcOrd="0" destOrd="0" presId="urn:microsoft.com/office/officeart/2005/8/layout/list1"/>
    <dgm:cxn modelId="{CD06DA63-5860-4987-9BA5-F05774BF10AE}" type="presParOf" srcId="{CA365A93-E42F-4B83-8947-3F40C6D5B0A6}" destId="{9F69CBB6-7973-4229-BAE2-A89728C56BA7}" srcOrd="1" destOrd="0" presId="urn:microsoft.com/office/officeart/2005/8/layout/list1"/>
    <dgm:cxn modelId="{86D649B7-663E-4A03-AA6B-0715F0629BFE}" type="presParOf" srcId="{B7357A38-503E-4009-8581-8CE99145EE3D}" destId="{F69D5601-5A25-46E3-9086-8695DD5ECFAF}" srcOrd="9" destOrd="0" presId="urn:microsoft.com/office/officeart/2005/8/layout/list1"/>
    <dgm:cxn modelId="{B1C4B2CE-0D40-403D-B39A-08DB05A7548E}" type="presParOf" srcId="{B7357A38-503E-4009-8581-8CE99145EE3D}" destId="{EB0B976E-7884-44B5-88A2-650ABDE5A66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57E551-F5F6-4C38-97EE-1A80BF7D071C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A94C733-17B9-4B29-B9F3-3DB72F9D24C5}">
      <dgm:prSet phldrT="[Szöveg]"/>
      <dgm:spPr/>
      <dgm:t>
        <a:bodyPr/>
        <a:lstStyle/>
        <a:p>
          <a:r>
            <a:rPr lang="hu-HU" b="1" dirty="0" smtClean="0"/>
            <a:t>PROAKTÍV</a:t>
          </a:r>
          <a:endParaRPr lang="hu-HU" b="1" dirty="0"/>
        </a:p>
      </dgm:t>
    </dgm:pt>
    <dgm:pt modelId="{2DFD7CA7-DDAA-40B7-B512-0466E52661E2}" type="parTrans" cxnId="{088566F9-B072-4F72-86C5-F3205B152993}">
      <dgm:prSet/>
      <dgm:spPr/>
      <dgm:t>
        <a:bodyPr/>
        <a:lstStyle/>
        <a:p>
          <a:endParaRPr lang="hu-HU"/>
        </a:p>
      </dgm:t>
    </dgm:pt>
    <dgm:pt modelId="{269097CD-A8C4-4884-AD69-9DBE774A4B68}" type="sibTrans" cxnId="{088566F9-B072-4F72-86C5-F3205B152993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endParaRPr lang="hu-HU"/>
        </a:p>
      </dgm:t>
    </dgm:pt>
    <dgm:pt modelId="{F605328A-C1B8-4D00-9FF5-1D08AA72302B}">
      <dgm:prSet phldrT="[Szöveg]"/>
      <dgm:spPr/>
      <dgm:t>
        <a:bodyPr/>
        <a:lstStyle/>
        <a:p>
          <a:r>
            <a:rPr lang="hu-HU" b="1" dirty="0" smtClean="0"/>
            <a:t>HR</a:t>
          </a:r>
          <a:endParaRPr lang="hu-HU" b="1" dirty="0"/>
        </a:p>
      </dgm:t>
    </dgm:pt>
    <dgm:pt modelId="{63FFA75A-DA95-4C73-940D-0EA74DC3EB9E}" type="parTrans" cxnId="{BDDB8E55-31B8-4F92-941C-26A79937A876}">
      <dgm:prSet/>
      <dgm:spPr/>
      <dgm:t>
        <a:bodyPr/>
        <a:lstStyle/>
        <a:p>
          <a:endParaRPr lang="hu-HU"/>
        </a:p>
      </dgm:t>
    </dgm:pt>
    <dgm:pt modelId="{34B9B0E0-303C-4D77-AD1D-C7D11EF1D3A2}" type="sibTrans" cxnId="{BDDB8E55-31B8-4F92-941C-26A79937A876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endParaRPr lang="hu-HU"/>
        </a:p>
      </dgm:t>
    </dgm:pt>
    <dgm:pt modelId="{C5B0C7AD-10AB-4584-B4D6-7E5DDA7DCDB0}">
      <dgm:prSet phldrT="[Szöveg]" custT="1"/>
      <dgm:spPr/>
      <dgm:t>
        <a:bodyPr/>
        <a:lstStyle/>
        <a:p>
          <a:r>
            <a:rPr lang="hu-HU" sz="2000" b="1" dirty="0" smtClean="0"/>
            <a:t>FLUKTUÁCIÓ</a:t>
          </a:r>
          <a:r>
            <a:rPr lang="hu-HU" sz="1700" dirty="0" smtClean="0"/>
            <a:t> </a:t>
          </a:r>
          <a:endParaRPr lang="hu-HU" sz="1700" dirty="0"/>
        </a:p>
      </dgm:t>
    </dgm:pt>
    <dgm:pt modelId="{6E4AB188-10DA-421B-BE2E-4244EA7E07E0}" type="parTrans" cxnId="{1F4B1CCF-879B-4019-8700-794631BCC3B3}">
      <dgm:prSet/>
      <dgm:spPr/>
      <dgm:t>
        <a:bodyPr/>
        <a:lstStyle/>
        <a:p>
          <a:endParaRPr lang="hu-HU"/>
        </a:p>
      </dgm:t>
    </dgm:pt>
    <dgm:pt modelId="{A3CFE637-AA93-41D8-B51F-CA5ED48181B5}" type="sibTrans" cxnId="{1F4B1CCF-879B-4019-8700-794631BCC3B3}">
      <dgm:prSet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endParaRPr lang="hu-HU"/>
        </a:p>
      </dgm:t>
    </dgm:pt>
    <dgm:pt modelId="{A9B719A5-9BBA-474A-BACC-A1976C827616}">
      <dgm:prSet/>
      <dgm:spPr/>
      <dgm:t>
        <a:bodyPr/>
        <a:lstStyle/>
        <a:p>
          <a:r>
            <a:rPr lang="hu-HU" b="1" dirty="0" smtClean="0"/>
            <a:t>CV</a:t>
          </a:r>
          <a:endParaRPr lang="hu-HU" b="1" dirty="0"/>
        </a:p>
      </dgm:t>
    </dgm:pt>
    <dgm:pt modelId="{4EFE48C0-EE9B-4393-86C7-DAD826AFF972}" type="parTrans" cxnId="{CB0B68D7-FE36-4361-B043-3CA7ACF248CD}">
      <dgm:prSet/>
      <dgm:spPr/>
      <dgm:t>
        <a:bodyPr/>
        <a:lstStyle/>
        <a:p>
          <a:endParaRPr lang="hu-HU"/>
        </a:p>
      </dgm:t>
    </dgm:pt>
    <dgm:pt modelId="{E2641E16-23BA-4D5E-B586-7C0F59BBA67E}" type="sibTrans" cxnId="{CB0B68D7-FE36-4361-B043-3CA7ACF248CD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endParaRPr lang="hu-HU"/>
        </a:p>
      </dgm:t>
    </dgm:pt>
    <dgm:pt modelId="{D064A04C-A49C-43E7-9427-38C207A35277}">
      <dgm:prSet/>
      <dgm:spPr/>
      <dgm:t>
        <a:bodyPr/>
        <a:lstStyle/>
        <a:p>
          <a:r>
            <a:rPr lang="hu-HU" b="1" dirty="0" smtClean="0"/>
            <a:t>ATTITŰD</a:t>
          </a:r>
          <a:endParaRPr lang="hu-HU" b="1" dirty="0"/>
        </a:p>
      </dgm:t>
    </dgm:pt>
    <dgm:pt modelId="{D3C5FBBE-3F50-4738-AEB6-429629A13FE4}" type="parTrans" cxnId="{BA6CEF43-709B-4F7B-92CF-947A04618F84}">
      <dgm:prSet/>
      <dgm:spPr/>
      <dgm:t>
        <a:bodyPr/>
        <a:lstStyle/>
        <a:p>
          <a:endParaRPr lang="hu-HU"/>
        </a:p>
      </dgm:t>
    </dgm:pt>
    <dgm:pt modelId="{A922C8EF-8C93-4D6A-921A-3DA045CB7AAA}" type="sibTrans" cxnId="{BA6CEF43-709B-4F7B-92CF-947A04618F84}">
      <dgm:prSet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endParaRPr lang="hu-HU"/>
        </a:p>
      </dgm:t>
    </dgm:pt>
    <dgm:pt modelId="{A9A843CC-E184-4F5F-9238-918083910755}">
      <dgm:prSet/>
      <dgm:spPr/>
      <dgm:t>
        <a:bodyPr/>
        <a:lstStyle/>
        <a:p>
          <a:r>
            <a:rPr lang="hu-HU" b="1" dirty="0" smtClean="0"/>
            <a:t>PRODUKTÍV</a:t>
          </a:r>
          <a:endParaRPr lang="hu-HU" b="1" dirty="0"/>
        </a:p>
      </dgm:t>
    </dgm:pt>
    <dgm:pt modelId="{6B5336A9-8A7C-4E3A-92FF-9C2A5F3EB615}" type="parTrans" cxnId="{7C5FDAA2-31E0-4692-87D5-24B1EA3DED79}">
      <dgm:prSet/>
      <dgm:spPr/>
      <dgm:t>
        <a:bodyPr/>
        <a:lstStyle/>
        <a:p>
          <a:endParaRPr lang="hu-HU"/>
        </a:p>
      </dgm:t>
    </dgm:pt>
    <dgm:pt modelId="{DB5ECBC2-B0F8-4439-922F-EF9D00F5F5D2}" type="sibTrans" cxnId="{7C5FDAA2-31E0-4692-87D5-24B1EA3DED79}">
      <dgm:prSet/>
      <dgm:spPr>
        <a:solidFill>
          <a:schemeClr val="tx1">
            <a:lumMod val="75000"/>
            <a:alpha val="90000"/>
          </a:schemeClr>
        </a:solidFill>
      </dgm:spPr>
      <dgm:t>
        <a:bodyPr/>
        <a:lstStyle/>
        <a:p>
          <a:endParaRPr lang="hu-HU"/>
        </a:p>
      </dgm:t>
    </dgm:pt>
    <dgm:pt modelId="{48412687-DE1C-4FEB-8C59-3304A24FC496}" type="pres">
      <dgm:prSet presAssocID="{8D57E551-F5F6-4C38-97EE-1A80BF7D071C}" presName="Name0" presStyleCnt="0">
        <dgm:presLayoutVars>
          <dgm:chMax val="21"/>
          <dgm:chPref val="21"/>
        </dgm:presLayoutVars>
      </dgm:prSet>
      <dgm:spPr/>
    </dgm:pt>
    <dgm:pt modelId="{F8236070-4DE9-4E47-8B71-D7EB1817F7B6}" type="pres">
      <dgm:prSet presAssocID="{CA94C733-17B9-4B29-B9F3-3DB72F9D24C5}" presName="text1" presStyleCnt="0"/>
      <dgm:spPr/>
    </dgm:pt>
    <dgm:pt modelId="{36878BDA-1756-4A17-A303-AB6A742EB26E}" type="pres">
      <dgm:prSet presAssocID="{CA94C733-17B9-4B29-B9F3-3DB72F9D24C5}" presName="textRepeatNode" presStyleLbl="alignNode1" presStyleIdx="0" presStyleCnt="6">
        <dgm:presLayoutVars>
          <dgm:chMax val="0"/>
          <dgm:chPref val="0"/>
          <dgm:bulletEnabled val="1"/>
        </dgm:presLayoutVars>
      </dgm:prSet>
      <dgm:spPr/>
    </dgm:pt>
    <dgm:pt modelId="{4E05587C-3C1E-49E5-929F-0E81E70D2FA9}" type="pres">
      <dgm:prSet presAssocID="{CA94C733-17B9-4B29-B9F3-3DB72F9D24C5}" presName="textaccent1" presStyleCnt="0"/>
      <dgm:spPr/>
    </dgm:pt>
    <dgm:pt modelId="{C423DCE5-8F53-4561-AED2-065CDEB01E5E}" type="pres">
      <dgm:prSet presAssocID="{CA94C733-17B9-4B29-B9F3-3DB72F9D24C5}" presName="accentRepeatNode" presStyleLbl="solidAlignAcc1" presStyleIdx="0" presStyleCnt="12"/>
      <dgm:spPr/>
    </dgm:pt>
    <dgm:pt modelId="{69C18B0B-E3F9-4895-A68F-89F1E2306862}" type="pres">
      <dgm:prSet presAssocID="{269097CD-A8C4-4884-AD69-9DBE774A4B68}" presName="image1" presStyleCnt="0"/>
      <dgm:spPr/>
    </dgm:pt>
    <dgm:pt modelId="{DADEC669-03C5-472E-A2EA-22992036957F}" type="pres">
      <dgm:prSet presAssocID="{269097CD-A8C4-4884-AD69-9DBE774A4B68}" presName="imageRepeatNode" presStyleLbl="alignAcc1" presStyleIdx="0" presStyleCnt="6"/>
      <dgm:spPr/>
    </dgm:pt>
    <dgm:pt modelId="{5EBAB902-2179-4A2E-9404-D28EA8639943}" type="pres">
      <dgm:prSet presAssocID="{269097CD-A8C4-4884-AD69-9DBE774A4B68}" presName="imageaccent1" presStyleCnt="0"/>
      <dgm:spPr/>
    </dgm:pt>
    <dgm:pt modelId="{A2673CD2-B7C2-42D1-95EB-216EADEA20AF}" type="pres">
      <dgm:prSet presAssocID="{269097CD-A8C4-4884-AD69-9DBE774A4B68}" presName="accentRepeatNode" presStyleLbl="solidAlignAcc1" presStyleIdx="1" presStyleCnt="12"/>
      <dgm:spPr/>
    </dgm:pt>
    <dgm:pt modelId="{88FEB237-D6C0-4773-8801-3782A6F5259A}" type="pres">
      <dgm:prSet presAssocID="{F605328A-C1B8-4D00-9FF5-1D08AA72302B}" presName="text2" presStyleCnt="0"/>
      <dgm:spPr/>
    </dgm:pt>
    <dgm:pt modelId="{9C407F85-3DF7-48DD-8783-F33F5CCFA5A5}" type="pres">
      <dgm:prSet presAssocID="{F605328A-C1B8-4D00-9FF5-1D08AA72302B}" presName="textRepeatNode" presStyleLbl="alignNode1" presStyleIdx="1" presStyleCnt="6" custLinFactNeighborX="5201" custLinFactNeighborY="5300">
        <dgm:presLayoutVars>
          <dgm:chMax val="0"/>
          <dgm:chPref val="0"/>
          <dgm:bulletEnabled val="1"/>
        </dgm:presLayoutVars>
      </dgm:prSet>
      <dgm:spPr/>
    </dgm:pt>
    <dgm:pt modelId="{005FBE89-0DF3-4A99-A1AA-25C990B1AD40}" type="pres">
      <dgm:prSet presAssocID="{F605328A-C1B8-4D00-9FF5-1D08AA72302B}" presName="textaccent2" presStyleCnt="0"/>
      <dgm:spPr/>
    </dgm:pt>
    <dgm:pt modelId="{6A82B964-816F-40AB-A5F8-0B0A7F7B7796}" type="pres">
      <dgm:prSet presAssocID="{F605328A-C1B8-4D00-9FF5-1D08AA72302B}" presName="accentRepeatNode" presStyleLbl="solidAlignAcc1" presStyleIdx="2" presStyleCnt="12"/>
      <dgm:spPr/>
    </dgm:pt>
    <dgm:pt modelId="{5B81F412-E415-4766-ACDB-BD04DE93DB0F}" type="pres">
      <dgm:prSet presAssocID="{34B9B0E0-303C-4D77-AD1D-C7D11EF1D3A2}" presName="image2" presStyleCnt="0"/>
      <dgm:spPr/>
    </dgm:pt>
    <dgm:pt modelId="{98758564-CA0F-4825-844F-E065ACB63320}" type="pres">
      <dgm:prSet presAssocID="{34B9B0E0-303C-4D77-AD1D-C7D11EF1D3A2}" presName="imageRepeatNode" presStyleLbl="alignAcc1" presStyleIdx="1" presStyleCnt="6"/>
      <dgm:spPr/>
    </dgm:pt>
    <dgm:pt modelId="{B6B2FA0B-8223-44BC-B7E5-B12880B0D333}" type="pres">
      <dgm:prSet presAssocID="{34B9B0E0-303C-4D77-AD1D-C7D11EF1D3A2}" presName="imageaccent2" presStyleCnt="0"/>
      <dgm:spPr/>
    </dgm:pt>
    <dgm:pt modelId="{EC1AE267-CC99-442A-9333-89DB36E828E6}" type="pres">
      <dgm:prSet presAssocID="{34B9B0E0-303C-4D77-AD1D-C7D11EF1D3A2}" presName="accentRepeatNode" presStyleLbl="solidAlignAcc1" presStyleIdx="3" presStyleCnt="12"/>
      <dgm:spPr/>
    </dgm:pt>
    <dgm:pt modelId="{A57AE354-8620-4B49-9806-044FF71F9D4D}" type="pres">
      <dgm:prSet presAssocID="{C5B0C7AD-10AB-4584-B4D6-7E5DDA7DCDB0}" presName="text3" presStyleCnt="0"/>
      <dgm:spPr/>
    </dgm:pt>
    <dgm:pt modelId="{334606A1-1813-4143-94EA-31F8D1886CFF}" type="pres">
      <dgm:prSet presAssocID="{C5B0C7AD-10AB-4584-B4D6-7E5DDA7DCDB0}" presName="textRepeatNode" presStyleLbl="alignNode1" presStyleIdx="2" presStyleCnt="6" custScaleX="116413">
        <dgm:presLayoutVars>
          <dgm:chMax val="0"/>
          <dgm:chPref val="0"/>
          <dgm:bulletEnabled val="1"/>
        </dgm:presLayoutVars>
      </dgm:prSet>
      <dgm:spPr/>
    </dgm:pt>
    <dgm:pt modelId="{C581C0F2-77AB-40EE-A383-D44B7DBE66AA}" type="pres">
      <dgm:prSet presAssocID="{C5B0C7AD-10AB-4584-B4D6-7E5DDA7DCDB0}" presName="textaccent3" presStyleCnt="0"/>
      <dgm:spPr/>
    </dgm:pt>
    <dgm:pt modelId="{247BBCC5-43B2-4647-87AC-23FCF17FA967}" type="pres">
      <dgm:prSet presAssocID="{C5B0C7AD-10AB-4584-B4D6-7E5DDA7DCDB0}" presName="accentRepeatNode" presStyleLbl="solidAlignAcc1" presStyleIdx="4" presStyleCnt="12"/>
      <dgm:spPr/>
    </dgm:pt>
    <dgm:pt modelId="{D5755AE8-271D-42E5-A302-189F030DC7B5}" type="pres">
      <dgm:prSet presAssocID="{A3CFE637-AA93-41D8-B51F-CA5ED48181B5}" presName="image3" presStyleCnt="0"/>
      <dgm:spPr/>
    </dgm:pt>
    <dgm:pt modelId="{9FEA8BDC-9246-4D9A-A496-E54B1CD2F37C}" type="pres">
      <dgm:prSet presAssocID="{A3CFE637-AA93-41D8-B51F-CA5ED48181B5}" presName="imageRepeatNode" presStyleLbl="alignAcc1" presStyleIdx="2" presStyleCnt="6"/>
      <dgm:spPr/>
    </dgm:pt>
    <dgm:pt modelId="{759F489E-CECE-4EF1-BA28-6471AF71C157}" type="pres">
      <dgm:prSet presAssocID="{A3CFE637-AA93-41D8-B51F-CA5ED48181B5}" presName="imageaccent3" presStyleCnt="0"/>
      <dgm:spPr/>
    </dgm:pt>
    <dgm:pt modelId="{7AFAD23F-E61D-4D56-A16C-81CB90F56BAD}" type="pres">
      <dgm:prSet presAssocID="{A3CFE637-AA93-41D8-B51F-CA5ED48181B5}" presName="accentRepeatNode" presStyleLbl="solidAlignAcc1" presStyleIdx="5" presStyleCnt="12"/>
      <dgm:spPr/>
    </dgm:pt>
    <dgm:pt modelId="{DD9C7F0A-17E7-440E-8F2A-6FFCFB7738CB}" type="pres">
      <dgm:prSet presAssocID="{A9B719A5-9BBA-474A-BACC-A1976C827616}" presName="text4" presStyleCnt="0"/>
      <dgm:spPr/>
    </dgm:pt>
    <dgm:pt modelId="{B8229A35-A1D9-44DB-8093-0C15CACCA1FE}" type="pres">
      <dgm:prSet presAssocID="{A9B719A5-9BBA-474A-BACC-A1976C827616}" presName="textRepeatNode" presStyleLbl="alignNode1" presStyleIdx="3" presStyleCnt="6">
        <dgm:presLayoutVars>
          <dgm:chMax val="0"/>
          <dgm:chPref val="0"/>
          <dgm:bulletEnabled val="1"/>
        </dgm:presLayoutVars>
      </dgm:prSet>
      <dgm:spPr/>
    </dgm:pt>
    <dgm:pt modelId="{6719AA9B-5C24-4038-B0F4-0B31EC7DA9D2}" type="pres">
      <dgm:prSet presAssocID="{A9B719A5-9BBA-474A-BACC-A1976C827616}" presName="textaccent4" presStyleCnt="0"/>
      <dgm:spPr/>
    </dgm:pt>
    <dgm:pt modelId="{F09CB511-68CD-4542-B5CA-06AD25422B29}" type="pres">
      <dgm:prSet presAssocID="{A9B719A5-9BBA-474A-BACC-A1976C827616}" presName="accentRepeatNode" presStyleLbl="solidAlignAcc1" presStyleIdx="6" presStyleCnt="12"/>
      <dgm:spPr/>
    </dgm:pt>
    <dgm:pt modelId="{12A8F27E-26DB-4F10-8D25-4B04BA8ABB1F}" type="pres">
      <dgm:prSet presAssocID="{E2641E16-23BA-4D5E-B586-7C0F59BBA67E}" presName="image4" presStyleCnt="0"/>
      <dgm:spPr/>
    </dgm:pt>
    <dgm:pt modelId="{C1F04AA2-0C36-4382-9DC1-2656851A6333}" type="pres">
      <dgm:prSet presAssocID="{E2641E16-23BA-4D5E-B586-7C0F59BBA67E}" presName="imageRepeatNode" presStyleLbl="alignAcc1" presStyleIdx="3" presStyleCnt="6"/>
      <dgm:spPr/>
    </dgm:pt>
    <dgm:pt modelId="{68FE199E-74D2-4532-A1D2-27261E45B046}" type="pres">
      <dgm:prSet presAssocID="{E2641E16-23BA-4D5E-B586-7C0F59BBA67E}" presName="imageaccent4" presStyleCnt="0"/>
      <dgm:spPr/>
    </dgm:pt>
    <dgm:pt modelId="{138B178C-FD1B-460D-8C22-F829A6ACAAA0}" type="pres">
      <dgm:prSet presAssocID="{E2641E16-23BA-4D5E-B586-7C0F59BBA67E}" presName="accentRepeatNode" presStyleLbl="solidAlignAcc1" presStyleIdx="7" presStyleCnt="12"/>
      <dgm:spPr/>
    </dgm:pt>
    <dgm:pt modelId="{55F77F95-D596-4870-9DF5-DB5A8CEBF6E1}" type="pres">
      <dgm:prSet presAssocID="{D064A04C-A49C-43E7-9427-38C207A35277}" presName="text5" presStyleCnt="0"/>
      <dgm:spPr/>
    </dgm:pt>
    <dgm:pt modelId="{A00080A5-5D1B-4135-A7C2-B8E426AC5796}" type="pres">
      <dgm:prSet presAssocID="{D064A04C-A49C-43E7-9427-38C207A35277}" presName="textRepeatNode" presStyleLbl="alignNode1" presStyleIdx="4" presStyleCnt="6">
        <dgm:presLayoutVars>
          <dgm:chMax val="0"/>
          <dgm:chPref val="0"/>
          <dgm:bulletEnabled val="1"/>
        </dgm:presLayoutVars>
      </dgm:prSet>
      <dgm:spPr/>
    </dgm:pt>
    <dgm:pt modelId="{B41CC5AE-F2BA-40BC-B341-74CF62729A13}" type="pres">
      <dgm:prSet presAssocID="{D064A04C-A49C-43E7-9427-38C207A35277}" presName="textaccent5" presStyleCnt="0"/>
      <dgm:spPr/>
    </dgm:pt>
    <dgm:pt modelId="{C11FABD7-C7CB-4E5F-917B-1E3A95BADD59}" type="pres">
      <dgm:prSet presAssocID="{D064A04C-A49C-43E7-9427-38C207A35277}" presName="accentRepeatNode" presStyleLbl="solidAlignAcc1" presStyleIdx="8" presStyleCnt="12"/>
      <dgm:spPr/>
    </dgm:pt>
    <dgm:pt modelId="{F0033183-0202-4A4C-9FB0-1BA73A60A5BD}" type="pres">
      <dgm:prSet presAssocID="{A922C8EF-8C93-4D6A-921A-3DA045CB7AAA}" presName="image5" presStyleCnt="0"/>
      <dgm:spPr/>
    </dgm:pt>
    <dgm:pt modelId="{B5273E25-25FD-4E08-9129-58E7943F2D67}" type="pres">
      <dgm:prSet presAssocID="{A922C8EF-8C93-4D6A-921A-3DA045CB7AAA}" presName="imageRepeatNode" presStyleLbl="alignAcc1" presStyleIdx="4" presStyleCnt="6"/>
      <dgm:spPr/>
    </dgm:pt>
    <dgm:pt modelId="{479BB1A6-9AE2-4156-9BD9-21BD89FF88AF}" type="pres">
      <dgm:prSet presAssocID="{A922C8EF-8C93-4D6A-921A-3DA045CB7AAA}" presName="imageaccent5" presStyleCnt="0"/>
      <dgm:spPr/>
    </dgm:pt>
    <dgm:pt modelId="{463676CC-6F7E-4044-8A5E-61226876E8F3}" type="pres">
      <dgm:prSet presAssocID="{A922C8EF-8C93-4D6A-921A-3DA045CB7AAA}" presName="accentRepeatNode" presStyleLbl="solidAlignAcc1" presStyleIdx="9" presStyleCnt="12"/>
      <dgm:spPr/>
    </dgm:pt>
    <dgm:pt modelId="{3ADA690D-FE0B-465B-B5F0-A50F3EF4B2F1}" type="pres">
      <dgm:prSet presAssocID="{A9A843CC-E184-4F5F-9238-918083910755}" presName="text6" presStyleCnt="0"/>
      <dgm:spPr/>
    </dgm:pt>
    <dgm:pt modelId="{3CE17A85-DDA9-4A64-B60C-3A8DC349E113}" type="pres">
      <dgm:prSet presAssocID="{A9A843CC-E184-4F5F-9238-918083910755}" presName="textRepeatNode" presStyleLbl="alignNode1" presStyleIdx="5" presStyleCnt="6">
        <dgm:presLayoutVars>
          <dgm:chMax val="0"/>
          <dgm:chPref val="0"/>
          <dgm:bulletEnabled val="1"/>
        </dgm:presLayoutVars>
      </dgm:prSet>
      <dgm:spPr/>
    </dgm:pt>
    <dgm:pt modelId="{AF16711A-3933-4BD5-8772-3DC3953B3B86}" type="pres">
      <dgm:prSet presAssocID="{A9A843CC-E184-4F5F-9238-918083910755}" presName="textaccent6" presStyleCnt="0"/>
      <dgm:spPr/>
    </dgm:pt>
    <dgm:pt modelId="{7D6B5CB3-3828-49FE-968C-7EE028910F5C}" type="pres">
      <dgm:prSet presAssocID="{A9A843CC-E184-4F5F-9238-918083910755}" presName="accentRepeatNode" presStyleLbl="solidAlignAcc1" presStyleIdx="10" presStyleCnt="12"/>
      <dgm:spPr/>
    </dgm:pt>
    <dgm:pt modelId="{8B192F14-13E4-42F2-8EB8-AA4CA05FFC8C}" type="pres">
      <dgm:prSet presAssocID="{DB5ECBC2-B0F8-4439-922F-EF9D00F5F5D2}" presName="image6" presStyleCnt="0"/>
      <dgm:spPr/>
    </dgm:pt>
    <dgm:pt modelId="{B83A2CE2-2E00-477E-A7EC-249FB7008E5B}" type="pres">
      <dgm:prSet presAssocID="{DB5ECBC2-B0F8-4439-922F-EF9D00F5F5D2}" presName="imageRepeatNode" presStyleLbl="alignAcc1" presStyleIdx="5" presStyleCnt="6"/>
      <dgm:spPr/>
    </dgm:pt>
    <dgm:pt modelId="{698C9889-D1B0-4CB6-A7B2-2156ED865103}" type="pres">
      <dgm:prSet presAssocID="{DB5ECBC2-B0F8-4439-922F-EF9D00F5F5D2}" presName="imageaccent6" presStyleCnt="0"/>
      <dgm:spPr/>
    </dgm:pt>
    <dgm:pt modelId="{4839E472-7BD0-46FD-BF59-FBB951FE1949}" type="pres">
      <dgm:prSet presAssocID="{DB5ECBC2-B0F8-4439-922F-EF9D00F5F5D2}" presName="accentRepeatNode" presStyleLbl="solidAlignAcc1" presStyleIdx="11" presStyleCnt="12"/>
      <dgm:spPr/>
    </dgm:pt>
  </dgm:ptLst>
  <dgm:cxnLst>
    <dgm:cxn modelId="{1F4B1CCF-879B-4019-8700-794631BCC3B3}" srcId="{8D57E551-F5F6-4C38-97EE-1A80BF7D071C}" destId="{C5B0C7AD-10AB-4584-B4D6-7E5DDA7DCDB0}" srcOrd="2" destOrd="0" parTransId="{6E4AB188-10DA-421B-BE2E-4244EA7E07E0}" sibTransId="{A3CFE637-AA93-41D8-B51F-CA5ED48181B5}"/>
    <dgm:cxn modelId="{1B1D03BD-C83E-4F4A-8C14-DDD681E15A22}" type="presOf" srcId="{E2641E16-23BA-4D5E-B586-7C0F59BBA67E}" destId="{C1F04AA2-0C36-4382-9DC1-2656851A6333}" srcOrd="0" destOrd="0" presId="urn:microsoft.com/office/officeart/2008/layout/HexagonCluster"/>
    <dgm:cxn modelId="{9D3C5AEA-5691-40EA-B06A-16E6485242C9}" type="presOf" srcId="{C5B0C7AD-10AB-4584-B4D6-7E5DDA7DCDB0}" destId="{334606A1-1813-4143-94EA-31F8D1886CFF}" srcOrd="0" destOrd="0" presId="urn:microsoft.com/office/officeart/2008/layout/HexagonCluster"/>
    <dgm:cxn modelId="{7C5FDAA2-31E0-4692-87D5-24B1EA3DED79}" srcId="{8D57E551-F5F6-4C38-97EE-1A80BF7D071C}" destId="{A9A843CC-E184-4F5F-9238-918083910755}" srcOrd="5" destOrd="0" parTransId="{6B5336A9-8A7C-4E3A-92FF-9C2A5F3EB615}" sibTransId="{DB5ECBC2-B0F8-4439-922F-EF9D00F5F5D2}"/>
    <dgm:cxn modelId="{088566F9-B072-4F72-86C5-F3205B152993}" srcId="{8D57E551-F5F6-4C38-97EE-1A80BF7D071C}" destId="{CA94C733-17B9-4B29-B9F3-3DB72F9D24C5}" srcOrd="0" destOrd="0" parTransId="{2DFD7CA7-DDAA-40B7-B512-0466E52661E2}" sibTransId="{269097CD-A8C4-4884-AD69-9DBE774A4B68}"/>
    <dgm:cxn modelId="{92BDE751-E37D-4402-8D7D-46A2DE889AB6}" type="presOf" srcId="{F605328A-C1B8-4D00-9FF5-1D08AA72302B}" destId="{9C407F85-3DF7-48DD-8783-F33F5CCFA5A5}" srcOrd="0" destOrd="0" presId="urn:microsoft.com/office/officeart/2008/layout/HexagonCluster"/>
    <dgm:cxn modelId="{3E1050B8-C52B-46FC-97FC-9ED455B0DD41}" type="presOf" srcId="{DB5ECBC2-B0F8-4439-922F-EF9D00F5F5D2}" destId="{B83A2CE2-2E00-477E-A7EC-249FB7008E5B}" srcOrd="0" destOrd="0" presId="urn:microsoft.com/office/officeart/2008/layout/HexagonCluster"/>
    <dgm:cxn modelId="{BA6CEF43-709B-4F7B-92CF-947A04618F84}" srcId="{8D57E551-F5F6-4C38-97EE-1A80BF7D071C}" destId="{D064A04C-A49C-43E7-9427-38C207A35277}" srcOrd="4" destOrd="0" parTransId="{D3C5FBBE-3F50-4738-AEB6-429629A13FE4}" sibTransId="{A922C8EF-8C93-4D6A-921A-3DA045CB7AAA}"/>
    <dgm:cxn modelId="{77A4EAD4-C813-4855-BE0F-D8278D9CC67F}" type="presOf" srcId="{A922C8EF-8C93-4D6A-921A-3DA045CB7AAA}" destId="{B5273E25-25FD-4E08-9129-58E7943F2D67}" srcOrd="0" destOrd="0" presId="urn:microsoft.com/office/officeart/2008/layout/HexagonCluster"/>
    <dgm:cxn modelId="{D5643E67-1B4E-480C-9E84-958E108E1991}" type="presOf" srcId="{34B9B0E0-303C-4D77-AD1D-C7D11EF1D3A2}" destId="{98758564-CA0F-4825-844F-E065ACB63320}" srcOrd="0" destOrd="0" presId="urn:microsoft.com/office/officeart/2008/layout/HexagonCluster"/>
    <dgm:cxn modelId="{2725BA9C-1FDC-4249-806C-99E126EA00DB}" type="presOf" srcId="{A9B719A5-9BBA-474A-BACC-A1976C827616}" destId="{B8229A35-A1D9-44DB-8093-0C15CACCA1FE}" srcOrd="0" destOrd="0" presId="urn:microsoft.com/office/officeart/2008/layout/HexagonCluster"/>
    <dgm:cxn modelId="{CB0B68D7-FE36-4361-B043-3CA7ACF248CD}" srcId="{8D57E551-F5F6-4C38-97EE-1A80BF7D071C}" destId="{A9B719A5-9BBA-474A-BACC-A1976C827616}" srcOrd="3" destOrd="0" parTransId="{4EFE48C0-EE9B-4393-86C7-DAD826AFF972}" sibTransId="{E2641E16-23BA-4D5E-B586-7C0F59BBA67E}"/>
    <dgm:cxn modelId="{A116FF47-CF3C-4BA9-8890-0033452B0845}" type="presOf" srcId="{8D57E551-F5F6-4C38-97EE-1A80BF7D071C}" destId="{48412687-DE1C-4FEB-8C59-3304A24FC496}" srcOrd="0" destOrd="0" presId="urn:microsoft.com/office/officeart/2008/layout/HexagonCluster"/>
    <dgm:cxn modelId="{BDDB8E55-31B8-4F92-941C-26A79937A876}" srcId="{8D57E551-F5F6-4C38-97EE-1A80BF7D071C}" destId="{F605328A-C1B8-4D00-9FF5-1D08AA72302B}" srcOrd="1" destOrd="0" parTransId="{63FFA75A-DA95-4C73-940D-0EA74DC3EB9E}" sibTransId="{34B9B0E0-303C-4D77-AD1D-C7D11EF1D3A2}"/>
    <dgm:cxn modelId="{685A352A-2B8B-4458-9662-E596C9A2F029}" type="presOf" srcId="{A9A843CC-E184-4F5F-9238-918083910755}" destId="{3CE17A85-DDA9-4A64-B60C-3A8DC349E113}" srcOrd="0" destOrd="0" presId="urn:microsoft.com/office/officeart/2008/layout/HexagonCluster"/>
    <dgm:cxn modelId="{10830B81-9DB3-4A1B-A511-D638DB3FCB18}" type="presOf" srcId="{D064A04C-A49C-43E7-9427-38C207A35277}" destId="{A00080A5-5D1B-4135-A7C2-B8E426AC5796}" srcOrd="0" destOrd="0" presId="urn:microsoft.com/office/officeart/2008/layout/HexagonCluster"/>
    <dgm:cxn modelId="{67158F77-3D08-4970-BF37-05EE772B9A95}" type="presOf" srcId="{269097CD-A8C4-4884-AD69-9DBE774A4B68}" destId="{DADEC669-03C5-472E-A2EA-22992036957F}" srcOrd="0" destOrd="0" presId="urn:microsoft.com/office/officeart/2008/layout/HexagonCluster"/>
    <dgm:cxn modelId="{9DD9C9CC-D7AB-4D9D-8181-5B25C7343829}" type="presOf" srcId="{CA94C733-17B9-4B29-B9F3-3DB72F9D24C5}" destId="{36878BDA-1756-4A17-A303-AB6A742EB26E}" srcOrd="0" destOrd="0" presId="urn:microsoft.com/office/officeart/2008/layout/HexagonCluster"/>
    <dgm:cxn modelId="{A465F4B0-B819-4796-AC6B-B9C7F56D407C}" type="presOf" srcId="{A3CFE637-AA93-41D8-B51F-CA5ED48181B5}" destId="{9FEA8BDC-9246-4D9A-A496-E54B1CD2F37C}" srcOrd="0" destOrd="0" presId="urn:microsoft.com/office/officeart/2008/layout/HexagonCluster"/>
    <dgm:cxn modelId="{488727F0-6791-4E41-B8FF-BD31DF4DD5EB}" type="presParOf" srcId="{48412687-DE1C-4FEB-8C59-3304A24FC496}" destId="{F8236070-4DE9-4E47-8B71-D7EB1817F7B6}" srcOrd="0" destOrd="0" presId="urn:microsoft.com/office/officeart/2008/layout/HexagonCluster"/>
    <dgm:cxn modelId="{23FDF426-6344-48FB-BA57-E4207B27FFC9}" type="presParOf" srcId="{F8236070-4DE9-4E47-8B71-D7EB1817F7B6}" destId="{36878BDA-1756-4A17-A303-AB6A742EB26E}" srcOrd="0" destOrd="0" presId="urn:microsoft.com/office/officeart/2008/layout/HexagonCluster"/>
    <dgm:cxn modelId="{6ADE8A4E-5152-4A3C-AC04-0905F6A6F8BD}" type="presParOf" srcId="{48412687-DE1C-4FEB-8C59-3304A24FC496}" destId="{4E05587C-3C1E-49E5-929F-0E81E70D2FA9}" srcOrd="1" destOrd="0" presId="urn:microsoft.com/office/officeart/2008/layout/HexagonCluster"/>
    <dgm:cxn modelId="{D6BDCE55-7DB5-4792-9523-70AE54FB675A}" type="presParOf" srcId="{4E05587C-3C1E-49E5-929F-0E81E70D2FA9}" destId="{C423DCE5-8F53-4561-AED2-065CDEB01E5E}" srcOrd="0" destOrd="0" presId="urn:microsoft.com/office/officeart/2008/layout/HexagonCluster"/>
    <dgm:cxn modelId="{4BBE2EC9-85AF-4049-988D-264C39DF0C11}" type="presParOf" srcId="{48412687-DE1C-4FEB-8C59-3304A24FC496}" destId="{69C18B0B-E3F9-4895-A68F-89F1E2306862}" srcOrd="2" destOrd="0" presId="urn:microsoft.com/office/officeart/2008/layout/HexagonCluster"/>
    <dgm:cxn modelId="{129F3DB0-A84A-4C52-94E8-2D9290192461}" type="presParOf" srcId="{69C18B0B-E3F9-4895-A68F-89F1E2306862}" destId="{DADEC669-03C5-472E-A2EA-22992036957F}" srcOrd="0" destOrd="0" presId="urn:microsoft.com/office/officeart/2008/layout/HexagonCluster"/>
    <dgm:cxn modelId="{C6B77118-30E8-4FE3-9FB3-0EACC5B57BED}" type="presParOf" srcId="{48412687-DE1C-4FEB-8C59-3304A24FC496}" destId="{5EBAB902-2179-4A2E-9404-D28EA8639943}" srcOrd="3" destOrd="0" presId="urn:microsoft.com/office/officeart/2008/layout/HexagonCluster"/>
    <dgm:cxn modelId="{24F723EC-F6E5-4E67-A1DA-D8637742AA29}" type="presParOf" srcId="{5EBAB902-2179-4A2E-9404-D28EA8639943}" destId="{A2673CD2-B7C2-42D1-95EB-216EADEA20AF}" srcOrd="0" destOrd="0" presId="urn:microsoft.com/office/officeart/2008/layout/HexagonCluster"/>
    <dgm:cxn modelId="{E2D70B37-D11E-4A4D-B84B-762225ED4702}" type="presParOf" srcId="{48412687-DE1C-4FEB-8C59-3304A24FC496}" destId="{88FEB237-D6C0-4773-8801-3782A6F5259A}" srcOrd="4" destOrd="0" presId="urn:microsoft.com/office/officeart/2008/layout/HexagonCluster"/>
    <dgm:cxn modelId="{A1FCFF09-064E-4098-94D4-90AB23C4E97E}" type="presParOf" srcId="{88FEB237-D6C0-4773-8801-3782A6F5259A}" destId="{9C407F85-3DF7-48DD-8783-F33F5CCFA5A5}" srcOrd="0" destOrd="0" presId="urn:microsoft.com/office/officeart/2008/layout/HexagonCluster"/>
    <dgm:cxn modelId="{A83316A6-C766-49FF-884E-A1D35E35A809}" type="presParOf" srcId="{48412687-DE1C-4FEB-8C59-3304A24FC496}" destId="{005FBE89-0DF3-4A99-A1AA-25C990B1AD40}" srcOrd="5" destOrd="0" presId="urn:microsoft.com/office/officeart/2008/layout/HexagonCluster"/>
    <dgm:cxn modelId="{B11AC36D-78E5-443D-8658-E76B521BE607}" type="presParOf" srcId="{005FBE89-0DF3-4A99-A1AA-25C990B1AD40}" destId="{6A82B964-816F-40AB-A5F8-0B0A7F7B7796}" srcOrd="0" destOrd="0" presId="urn:microsoft.com/office/officeart/2008/layout/HexagonCluster"/>
    <dgm:cxn modelId="{D69AB9DF-C39D-439B-9EAB-6CFE2BF9AD87}" type="presParOf" srcId="{48412687-DE1C-4FEB-8C59-3304A24FC496}" destId="{5B81F412-E415-4766-ACDB-BD04DE93DB0F}" srcOrd="6" destOrd="0" presId="urn:microsoft.com/office/officeart/2008/layout/HexagonCluster"/>
    <dgm:cxn modelId="{E8D7F124-8EFA-456B-A820-48AC7A76E924}" type="presParOf" srcId="{5B81F412-E415-4766-ACDB-BD04DE93DB0F}" destId="{98758564-CA0F-4825-844F-E065ACB63320}" srcOrd="0" destOrd="0" presId="urn:microsoft.com/office/officeart/2008/layout/HexagonCluster"/>
    <dgm:cxn modelId="{4460DF71-2C93-41EB-BB02-DAB85AAF8B9A}" type="presParOf" srcId="{48412687-DE1C-4FEB-8C59-3304A24FC496}" destId="{B6B2FA0B-8223-44BC-B7E5-B12880B0D333}" srcOrd="7" destOrd="0" presId="urn:microsoft.com/office/officeart/2008/layout/HexagonCluster"/>
    <dgm:cxn modelId="{1C051D9D-1B77-46EB-A831-BA7CA51E9A4D}" type="presParOf" srcId="{B6B2FA0B-8223-44BC-B7E5-B12880B0D333}" destId="{EC1AE267-CC99-442A-9333-89DB36E828E6}" srcOrd="0" destOrd="0" presId="urn:microsoft.com/office/officeart/2008/layout/HexagonCluster"/>
    <dgm:cxn modelId="{7A145609-B3C7-4A11-8629-1D81651659A9}" type="presParOf" srcId="{48412687-DE1C-4FEB-8C59-3304A24FC496}" destId="{A57AE354-8620-4B49-9806-044FF71F9D4D}" srcOrd="8" destOrd="0" presId="urn:microsoft.com/office/officeart/2008/layout/HexagonCluster"/>
    <dgm:cxn modelId="{899CA13E-B093-4DFF-BF90-E6AC209B860D}" type="presParOf" srcId="{A57AE354-8620-4B49-9806-044FF71F9D4D}" destId="{334606A1-1813-4143-94EA-31F8D1886CFF}" srcOrd="0" destOrd="0" presId="urn:microsoft.com/office/officeart/2008/layout/HexagonCluster"/>
    <dgm:cxn modelId="{4AAD7053-C5EC-4363-B303-AB71BDE5CE10}" type="presParOf" srcId="{48412687-DE1C-4FEB-8C59-3304A24FC496}" destId="{C581C0F2-77AB-40EE-A383-D44B7DBE66AA}" srcOrd="9" destOrd="0" presId="urn:microsoft.com/office/officeart/2008/layout/HexagonCluster"/>
    <dgm:cxn modelId="{1D1006AE-F4B6-4A99-AE59-F79584D71CE9}" type="presParOf" srcId="{C581C0F2-77AB-40EE-A383-D44B7DBE66AA}" destId="{247BBCC5-43B2-4647-87AC-23FCF17FA967}" srcOrd="0" destOrd="0" presId="urn:microsoft.com/office/officeart/2008/layout/HexagonCluster"/>
    <dgm:cxn modelId="{EA2C8D86-C46A-42B1-B424-ED866F08C76E}" type="presParOf" srcId="{48412687-DE1C-4FEB-8C59-3304A24FC496}" destId="{D5755AE8-271D-42E5-A302-189F030DC7B5}" srcOrd="10" destOrd="0" presId="urn:microsoft.com/office/officeart/2008/layout/HexagonCluster"/>
    <dgm:cxn modelId="{4D8E1D63-2898-4219-BF37-C606C16522C6}" type="presParOf" srcId="{D5755AE8-271D-42E5-A302-189F030DC7B5}" destId="{9FEA8BDC-9246-4D9A-A496-E54B1CD2F37C}" srcOrd="0" destOrd="0" presId="urn:microsoft.com/office/officeart/2008/layout/HexagonCluster"/>
    <dgm:cxn modelId="{CAB3A8EE-141D-4B2B-B1F7-DCAFD79D2D7C}" type="presParOf" srcId="{48412687-DE1C-4FEB-8C59-3304A24FC496}" destId="{759F489E-CECE-4EF1-BA28-6471AF71C157}" srcOrd="11" destOrd="0" presId="urn:microsoft.com/office/officeart/2008/layout/HexagonCluster"/>
    <dgm:cxn modelId="{E1092E01-4264-40F0-997C-D4DCA485DE20}" type="presParOf" srcId="{759F489E-CECE-4EF1-BA28-6471AF71C157}" destId="{7AFAD23F-E61D-4D56-A16C-81CB90F56BAD}" srcOrd="0" destOrd="0" presId="urn:microsoft.com/office/officeart/2008/layout/HexagonCluster"/>
    <dgm:cxn modelId="{38D99B3D-16D5-4031-BEF1-78AE9F2AA094}" type="presParOf" srcId="{48412687-DE1C-4FEB-8C59-3304A24FC496}" destId="{DD9C7F0A-17E7-440E-8F2A-6FFCFB7738CB}" srcOrd="12" destOrd="0" presId="urn:microsoft.com/office/officeart/2008/layout/HexagonCluster"/>
    <dgm:cxn modelId="{28C29EB5-BB65-4523-A128-5BBF57FAB314}" type="presParOf" srcId="{DD9C7F0A-17E7-440E-8F2A-6FFCFB7738CB}" destId="{B8229A35-A1D9-44DB-8093-0C15CACCA1FE}" srcOrd="0" destOrd="0" presId="urn:microsoft.com/office/officeart/2008/layout/HexagonCluster"/>
    <dgm:cxn modelId="{272FA623-AFCC-44B1-AF0A-F4DE7D536FA3}" type="presParOf" srcId="{48412687-DE1C-4FEB-8C59-3304A24FC496}" destId="{6719AA9B-5C24-4038-B0F4-0B31EC7DA9D2}" srcOrd="13" destOrd="0" presId="urn:microsoft.com/office/officeart/2008/layout/HexagonCluster"/>
    <dgm:cxn modelId="{7BD6F0D4-B8B9-4E77-B646-650340ECDC77}" type="presParOf" srcId="{6719AA9B-5C24-4038-B0F4-0B31EC7DA9D2}" destId="{F09CB511-68CD-4542-B5CA-06AD25422B29}" srcOrd="0" destOrd="0" presId="urn:microsoft.com/office/officeart/2008/layout/HexagonCluster"/>
    <dgm:cxn modelId="{1F43DB28-33CB-43DE-B149-7BD155DA5BFE}" type="presParOf" srcId="{48412687-DE1C-4FEB-8C59-3304A24FC496}" destId="{12A8F27E-26DB-4F10-8D25-4B04BA8ABB1F}" srcOrd="14" destOrd="0" presId="urn:microsoft.com/office/officeart/2008/layout/HexagonCluster"/>
    <dgm:cxn modelId="{BC071D75-EF2F-47E8-9C2F-8344FCEE1120}" type="presParOf" srcId="{12A8F27E-26DB-4F10-8D25-4B04BA8ABB1F}" destId="{C1F04AA2-0C36-4382-9DC1-2656851A6333}" srcOrd="0" destOrd="0" presId="urn:microsoft.com/office/officeart/2008/layout/HexagonCluster"/>
    <dgm:cxn modelId="{31405B5F-D6FB-49D1-A950-9F27123402E8}" type="presParOf" srcId="{48412687-DE1C-4FEB-8C59-3304A24FC496}" destId="{68FE199E-74D2-4532-A1D2-27261E45B046}" srcOrd="15" destOrd="0" presId="urn:microsoft.com/office/officeart/2008/layout/HexagonCluster"/>
    <dgm:cxn modelId="{77783389-BA9E-4F25-B5E9-E40F3F30D4C4}" type="presParOf" srcId="{68FE199E-74D2-4532-A1D2-27261E45B046}" destId="{138B178C-FD1B-460D-8C22-F829A6ACAAA0}" srcOrd="0" destOrd="0" presId="urn:microsoft.com/office/officeart/2008/layout/HexagonCluster"/>
    <dgm:cxn modelId="{42AAF31F-CCF1-43A5-8790-D5A95B783A7B}" type="presParOf" srcId="{48412687-DE1C-4FEB-8C59-3304A24FC496}" destId="{55F77F95-D596-4870-9DF5-DB5A8CEBF6E1}" srcOrd="16" destOrd="0" presId="urn:microsoft.com/office/officeart/2008/layout/HexagonCluster"/>
    <dgm:cxn modelId="{E82DE253-6E16-4F75-AC49-B684409C6DD8}" type="presParOf" srcId="{55F77F95-D596-4870-9DF5-DB5A8CEBF6E1}" destId="{A00080A5-5D1B-4135-A7C2-B8E426AC5796}" srcOrd="0" destOrd="0" presId="urn:microsoft.com/office/officeart/2008/layout/HexagonCluster"/>
    <dgm:cxn modelId="{E1850379-2382-49DC-A342-494DA3109D0F}" type="presParOf" srcId="{48412687-DE1C-4FEB-8C59-3304A24FC496}" destId="{B41CC5AE-F2BA-40BC-B341-74CF62729A13}" srcOrd="17" destOrd="0" presId="urn:microsoft.com/office/officeart/2008/layout/HexagonCluster"/>
    <dgm:cxn modelId="{753A5018-9179-40F0-BC07-8F191A8EA0A6}" type="presParOf" srcId="{B41CC5AE-F2BA-40BC-B341-74CF62729A13}" destId="{C11FABD7-C7CB-4E5F-917B-1E3A95BADD59}" srcOrd="0" destOrd="0" presId="urn:microsoft.com/office/officeart/2008/layout/HexagonCluster"/>
    <dgm:cxn modelId="{DDB98B86-2105-4E2F-AFB4-5BD46F2F0370}" type="presParOf" srcId="{48412687-DE1C-4FEB-8C59-3304A24FC496}" destId="{F0033183-0202-4A4C-9FB0-1BA73A60A5BD}" srcOrd="18" destOrd="0" presId="urn:microsoft.com/office/officeart/2008/layout/HexagonCluster"/>
    <dgm:cxn modelId="{F29AD406-98A3-40AC-A584-FCDEDCDAA399}" type="presParOf" srcId="{F0033183-0202-4A4C-9FB0-1BA73A60A5BD}" destId="{B5273E25-25FD-4E08-9129-58E7943F2D67}" srcOrd="0" destOrd="0" presId="urn:microsoft.com/office/officeart/2008/layout/HexagonCluster"/>
    <dgm:cxn modelId="{4AD55FD4-4021-4C20-9D39-651F0A437683}" type="presParOf" srcId="{48412687-DE1C-4FEB-8C59-3304A24FC496}" destId="{479BB1A6-9AE2-4156-9BD9-21BD89FF88AF}" srcOrd="19" destOrd="0" presId="urn:microsoft.com/office/officeart/2008/layout/HexagonCluster"/>
    <dgm:cxn modelId="{927E6D73-EE63-47AF-9433-3B2DFA414141}" type="presParOf" srcId="{479BB1A6-9AE2-4156-9BD9-21BD89FF88AF}" destId="{463676CC-6F7E-4044-8A5E-61226876E8F3}" srcOrd="0" destOrd="0" presId="urn:microsoft.com/office/officeart/2008/layout/HexagonCluster"/>
    <dgm:cxn modelId="{695E5431-026D-4582-B916-A6EDE12DE930}" type="presParOf" srcId="{48412687-DE1C-4FEB-8C59-3304A24FC496}" destId="{3ADA690D-FE0B-465B-B5F0-A50F3EF4B2F1}" srcOrd="20" destOrd="0" presId="urn:microsoft.com/office/officeart/2008/layout/HexagonCluster"/>
    <dgm:cxn modelId="{861C0B65-F7FB-49C7-BCF4-6F878A5D98E4}" type="presParOf" srcId="{3ADA690D-FE0B-465B-B5F0-A50F3EF4B2F1}" destId="{3CE17A85-DDA9-4A64-B60C-3A8DC349E113}" srcOrd="0" destOrd="0" presId="urn:microsoft.com/office/officeart/2008/layout/HexagonCluster"/>
    <dgm:cxn modelId="{5E24160B-9A18-472A-BA9B-9DDD0C311F72}" type="presParOf" srcId="{48412687-DE1C-4FEB-8C59-3304A24FC496}" destId="{AF16711A-3933-4BD5-8772-3DC3953B3B86}" srcOrd="21" destOrd="0" presId="urn:microsoft.com/office/officeart/2008/layout/HexagonCluster"/>
    <dgm:cxn modelId="{72BB4EF1-4FE4-4577-BAF2-2764FB4C4B22}" type="presParOf" srcId="{AF16711A-3933-4BD5-8772-3DC3953B3B86}" destId="{7D6B5CB3-3828-49FE-968C-7EE028910F5C}" srcOrd="0" destOrd="0" presId="urn:microsoft.com/office/officeart/2008/layout/HexagonCluster"/>
    <dgm:cxn modelId="{12C90F79-58CB-4118-8A4E-01CA5353FCE4}" type="presParOf" srcId="{48412687-DE1C-4FEB-8C59-3304A24FC496}" destId="{8B192F14-13E4-42F2-8EB8-AA4CA05FFC8C}" srcOrd="22" destOrd="0" presId="urn:microsoft.com/office/officeart/2008/layout/HexagonCluster"/>
    <dgm:cxn modelId="{42D61F1A-F4C0-41E4-8797-91ECEA992257}" type="presParOf" srcId="{8B192F14-13E4-42F2-8EB8-AA4CA05FFC8C}" destId="{B83A2CE2-2E00-477E-A7EC-249FB7008E5B}" srcOrd="0" destOrd="0" presId="urn:microsoft.com/office/officeart/2008/layout/HexagonCluster"/>
    <dgm:cxn modelId="{5C0EDEC4-5D94-4951-9EF7-A9B91C613FF7}" type="presParOf" srcId="{48412687-DE1C-4FEB-8C59-3304A24FC496}" destId="{698C9889-D1B0-4CB6-A7B2-2156ED865103}" srcOrd="23" destOrd="0" presId="urn:microsoft.com/office/officeart/2008/layout/HexagonCluster"/>
    <dgm:cxn modelId="{3991310A-ABE0-474D-9B3B-13C41305FC51}" type="presParOf" srcId="{698C9889-D1B0-4CB6-A7B2-2156ED865103}" destId="{4839E472-7BD0-46FD-BF59-FBB951FE1949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86DBE-6F15-41D1-9C28-3DD3F1FB8152}">
      <dsp:nvSpPr>
        <dsp:cNvPr id="0" name=""/>
        <dsp:cNvSpPr/>
      </dsp:nvSpPr>
      <dsp:spPr>
        <a:xfrm>
          <a:off x="0" y="872458"/>
          <a:ext cx="10866656" cy="856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E4A6828-17EB-4B2F-9897-DB81E8C46D64}">
      <dsp:nvSpPr>
        <dsp:cNvPr id="0" name=""/>
        <dsp:cNvSpPr/>
      </dsp:nvSpPr>
      <dsp:spPr>
        <a:xfrm>
          <a:off x="543332" y="178675"/>
          <a:ext cx="8375464" cy="119562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7514" tIns="0" rIns="2875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WEB 1.0 ALKALMAZÁSOK (MÚLT)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- Klasszikus álláskeresés (e-mail, állásportálok, 	újsághirdetések)</a:t>
          </a:r>
          <a:endParaRPr lang="hu-HU" sz="2400" kern="1200" dirty="0"/>
        </a:p>
      </dsp:txBody>
      <dsp:txXfrm>
        <a:off x="601698" y="237041"/>
        <a:ext cx="8258732" cy="1078891"/>
      </dsp:txXfrm>
    </dsp:sp>
    <dsp:sp modelId="{0409B265-08E7-468A-8D99-2B6136164D8F}">
      <dsp:nvSpPr>
        <dsp:cNvPr id="0" name=""/>
        <dsp:cNvSpPr/>
      </dsp:nvSpPr>
      <dsp:spPr>
        <a:xfrm>
          <a:off x="0" y="2414698"/>
          <a:ext cx="10866656" cy="856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99B70E-52AE-416E-A973-F27AC42AFFB6}">
      <dsp:nvSpPr>
        <dsp:cNvPr id="0" name=""/>
        <dsp:cNvSpPr/>
      </dsp:nvSpPr>
      <dsp:spPr>
        <a:xfrm>
          <a:off x="543332" y="1912858"/>
          <a:ext cx="8375464" cy="10036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7514" tIns="0" rIns="28751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WEB 2.0 ALKALMAZÁSOK (JELEN)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- Közösségi média jelentősége</a:t>
          </a:r>
          <a:endParaRPr lang="hu-HU" sz="2800" kern="1200" dirty="0"/>
        </a:p>
      </dsp:txBody>
      <dsp:txXfrm>
        <a:off x="592328" y="1961854"/>
        <a:ext cx="8277472" cy="905688"/>
      </dsp:txXfrm>
    </dsp:sp>
    <dsp:sp modelId="{EB0B976E-7884-44B5-88A2-650ABDE5A669}">
      <dsp:nvSpPr>
        <dsp:cNvPr id="0" name=""/>
        <dsp:cNvSpPr/>
      </dsp:nvSpPr>
      <dsp:spPr>
        <a:xfrm>
          <a:off x="0" y="3956938"/>
          <a:ext cx="10866656" cy="856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69CBB6-7973-4229-BAE2-A89728C56BA7}">
      <dsp:nvSpPr>
        <dsp:cNvPr id="0" name=""/>
        <dsp:cNvSpPr/>
      </dsp:nvSpPr>
      <dsp:spPr>
        <a:xfrm>
          <a:off x="543332" y="3455098"/>
          <a:ext cx="7606659" cy="10036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7514" tIns="0" rIns="287514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WEB 3.0 ALKALMAZÁSOK (JÖVŐ)</a:t>
          </a:r>
          <a:endParaRPr lang="hu-HU" sz="3400" kern="1200" dirty="0"/>
        </a:p>
      </dsp:txBody>
      <dsp:txXfrm>
        <a:off x="592328" y="3504094"/>
        <a:ext cx="7508667" cy="905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78BDA-1756-4A17-A303-AB6A742EB26E}">
      <dsp:nvSpPr>
        <dsp:cNvPr id="0" name=""/>
        <dsp:cNvSpPr/>
      </dsp:nvSpPr>
      <dsp:spPr>
        <a:xfrm>
          <a:off x="1657276" y="2635742"/>
          <a:ext cx="1847655" cy="158655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/>
            <a:t>PROAKTÍV</a:t>
          </a:r>
          <a:endParaRPr lang="hu-HU" sz="1800" b="1" kern="1200" dirty="0"/>
        </a:p>
      </dsp:txBody>
      <dsp:txXfrm>
        <a:off x="1943460" y="2881484"/>
        <a:ext cx="1275287" cy="1095069"/>
      </dsp:txXfrm>
    </dsp:sp>
    <dsp:sp modelId="{C423DCE5-8F53-4561-AED2-065CDEB01E5E}">
      <dsp:nvSpPr>
        <dsp:cNvPr id="0" name=""/>
        <dsp:cNvSpPr/>
      </dsp:nvSpPr>
      <dsp:spPr>
        <a:xfrm>
          <a:off x="1701361" y="3345247"/>
          <a:ext cx="215527" cy="18593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EC669-03C5-472E-A2EA-22992036957F}">
      <dsp:nvSpPr>
        <dsp:cNvPr id="0" name=""/>
        <dsp:cNvSpPr/>
      </dsp:nvSpPr>
      <dsp:spPr>
        <a:xfrm>
          <a:off x="67274" y="1758694"/>
          <a:ext cx="1847655" cy="1586553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73CD2-B7C2-42D1-95EB-216EADEA20AF}">
      <dsp:nvSpPr>
        <dsp:cNvPr id="0" name=""/>
        <dsp:cNvSpPr/>
      </dsp:nvSpPr>
      <dsp:spPr>
        <a:xfrm>
          <a:off x="1333005" y="3134796"/>
          <a:ext cx="215527" cy="18593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407F85-3DF7-48DD-8783-F33F5CCFA5A5}">
      <dsp:nvSpPr>
        <dsp:cNvPr id="0" name=""/>
        <dsp:cNvSpPr/>
      </dsp:nvSpPr>
      <dsp:spPr>
        <a:xfrm>
          <a:off x="3343375" y="1838184"/>
          <a:ext cx="1847655" cy="158655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/>
            <a:t>HR</a:t>
          </a:r>
          <a:endParaRPr lang="hu-HU" sz="1800" b="1" kern="1200" dirty="0"/>
        </a:p>
      </dsp:txBody>
      <dsp:txXfrm>
        <a:off x="3629559" y="2083926"/>
        <a:ext cx="1275287" cy="1095069"/>
      </dsp:txXfrm>
    </dsp:sp>
    <dsp:sp modelId="{6A82B964-816F-40AB-A5F8-0B0A7F7B7796}">
      <dsp:nvSpPr>
        <dsp:cNvPr id="0" name=""/>
        <dsp:cNvSpPr/>
      </dsp:nvSpPr>
      <dsp:spPr>
        <a:xfrm>
          <a:off x="4518888" y="3126113"/>
          <a:ext cx="215527" cy="18593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758564-CA0F-4825-844F-E065ACB63320}">
      <dsp:nvSpPr>
        <dsp:cNvPr id="0" name=""/>
        <dsp:cNvSpPr/>
      </dsp:nvSpPr>
      <dsp:spPr>
        <a:xfrm>
          <a:off x="4836301" y="2632677"/>
          <a:ext cx="1847655" cy="158655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1AE267-CC99-442A-9333-89DB36E828E6}">
      <dsp:nvSpPr>
        <dsp:cNvPr id="0" name=""/>
        <dsp:cNvSpPr/>
      </dsp:nvSpPr>
      <dsp:spPr>
        <a:xfrm>
          <a:off x="4881365" y="3338607"/>
          <a:ext cx="215527" cy="18593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606A1-1813-4143-94EA-31F8D1886CFF}">
      <dsp:nvSpPr>
        <dsp:cNvPr id="0" name=""/>
        <dsp:cNvSpPr/>
      </dsp:nvSpPr>
      <dsp:spPr>
        <a:xfrm>
          <a:off x="1505648" y="882156"/>
          <a:ext cx="2150910" cy="158655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/>
            <a:t>FLUKTUÁCIÓ</a:t>
          </a:r>
          <a:r>
            <a:rPr lang="hu-HU" sz="1700" kern="1200" dirty="0" smtClean="0"/>
            <a:t> </a:t>
          </a:r>
          <a:endParaRPr lang="hu-HU" sz="1700" kern="1200" dirty="0"/>
        </a:p>
      </dsp:txBody>
      <dsp:txXfrm>
        <a:off x="1817103" y="1111891"/>
        <a:ext cx="1528000" cy="1127083"/>
      </dsp:txXfrm>
    </dsp:sp>
    <dsp:sp modelId="{247BBCC5-43B2-4647-87AC-23FCF17FA967}">
      <dsp:nvSpPr>
        <dsp:cNvPr id="0" name=""/>
        <dsp:cNvSpPr/>
      </dsp:nvSpPr>
      <dsp:spPr>
        <a:xfrm>
          <a:off x="2923008" y="912293"/>
          <a:ext cx="215527" cy="18593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EA8BDC-9246-4D9A-A496-E54B1CD2F37C}">
      <dsp:nvSpPr>
        <dsp:cNvPr id="0" name=""/>
        <dsp:cNvSpPr/>
      </dsp:nvSpPr>
      <dsp:spPr>
        <a:xfrm>
          <a:off x="3247278" y="0"/>
          <a:ext cx="1847655" cy="158655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AD23F-E61D-4D56-A16C-81CB90F56BAD}">
      <dsp:nvSpPr>
        <dsp:cNvPr id="0" name=""/>
        <dsp:cNvSpPr/>
      </dsp:nvSpPr>
      <dsp:spPr>
        <a:xfrm>
          <a:off x="3299201" y="702864"/>
          <a:ext cx="215527" cy="18593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29A35-A1D9-44DB-8093-0C15CACCA1FE}">
      <dsp:nvSpPr>
        <dsp:cNvPr id="0" name=""/>
        <dsp:cNvSpPr/>
      </dsp:nvSpPr>
      <dsp:spPr>
        <a:xfrm>
          <a:off x="4836301" y="878580"/>
          <a:ext cx="1847655" cy="158655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/>
            <a:t>CV</a:t>
          </a:r>
          <a:endParaRPr lang="hu-HU" sz="1800" b="1" kern="1200" dirty="0"/>
        </a:p>
      </dsp:txBody>
      <dsp:txXfrm>
        <a:off x="5122485" y="1124322"/>
        <a:ext cx="1275287" cy="1095069"/>
      </dsp:txXfrm>
    </dsp:sp>
    <dsp:sp modelId="{F09CB511-68CD-4542-B5CA-06AD25422B29}">
      <dsp:nvSpPr>
        <dsp:cNvPr id="0" name=""/>
        <dsp:cNvSpPr/>
      </dsp:nvSpPr>
      <dsp:spPr>
        <a:xfrm>
          <a:off x="6435120" y="1581445"/>
          <a:ext cx="215527" cy="18593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F04AA2-0C36-4382-9DC1-2656851A6333}">
      <dsp:nvSpPr>
        <dsp:cNvPr id="0" name=""/>
        <dsp:cNvSpPr/>
      </dsp:nvSpPr>
      <dsp:spPr>
        <a:xfrm>
          <a:off x="6426303" y="1770442"/>
          <a:ext cx="1847655" cy="158655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8B178C-FD1B-460D-8C22-F829A6ACAAA0}">
      <dsp:nvSpPr>
        <dsp:cNvPr id="0" name=""/>
        <dsp:cNvSpPr/>
      </dsp:nvSpPr>
      <dsp:spPr>
        <a:xfrm>
          <a:off x="6786821" y="1799047"/>
          <a:ext cx="215527" cy="18593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0080A5-5D1B-4135-A7C2-B8E426AC5796}">
      <dsp:nvSpPr>
        <dsp:cNvPr id="0" name=""/>
        <dsp:cNvSpPr/>
      </dsp:nvSpPr>
      <dsp:spPr>
        <a:xfrm>
          <a:off x="6426303" y="16856"/>
          <a:ext cx="1847655" cy="158655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/>
            <a:t>ATTITŰD</a:t>
          </a:r>
          <a:endParaRPr lang="hu-HU" sz="1800" b="1" kern="1200" dirty="0"/>
        </a:p>
      </dsp:txBody>
      <dsp:txXfrm>
        <a:off x="6712487" y="262598"/>
        <a:ext cx="1275287" cy="1095069"/>
      </dsp:txXfrm>
    </dsp:sp>
    <dsp:sp modelId="{C11FABD7-C7CB-4E5F-917B-1E3A95BADD59}">
      <dsp:nvSpPr>
        <dsp:cNvPr id="0" name=""/>
        <dsp:cNvSpPr/>
      </dsp:nvSpPr>
      <dsp:spPr>
        <a:xfrm>
          <a:off x="8025122" y="727893"/>
          <a:ext cx="215527" cy="18593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273E25-25FD-4E08-9129-58E7943F2D67}">
      <dsp:nvSpPr>
        <dsp:cNvPr id="0" name=""/>
        <dsp:cNvSpPr/>
      </dsp:nvSpPr>
      <dsp:spPr>
        <a:xfrm>
          <a:off x="8016305" y="902077"/>
          <a:ext cx="1847655" cy="1586553"/>
        </a:xfrm>
        <a:prstGeom prst="hexagon">
          <a:avLst>
            <a:gd name="adj" fmla="val 25000"/>
            <a:gd name="vf" fmla="val 115470"/>
          </a:avLst>
        </a:prstGeom>
        <a:solidFill>
          <a:schemeClr val="tx2">
            <a:lumMod val="20000"/>
            <a:lumOff val="80000"/>
            <a:alpha val="9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3676CC-6F7E-4044-8A5E-61226876E8F3}">
      <dsp:nvSpPr>
        <dsp:cNvPr id="0" name=""/>
        <dsp:cNvSpPr/>
      </dsp:nvSpPr>
      <dsp:spPr>
        <a:xfrm>
          <a:off x="8384661" y="937323"/>
          <a:ext cx="215527" cy="18593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E17A85-DDA9-4A64-B60C-3A8DC349E113}">
      <dsp:nvSpPr>
        <dsp:cNvPr id="0" name=""/>
        <dsp:cNvSpPr/>
      </dsp:nvSpPr>
      <dsp:spPr>
        <a:xfrm>
          <a:off x="8016305" y="2653109"/>
          <a:ext cx="1847655" cy="158655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/>
            <a:t>PRODUKTÍV</a:t>
          </a:r>
          <a:endParaRPr lang="hu-HU" sz="1800" b="1" kern="1200" dirty="0"/>
        </a:p>
      </dsp:txBody>
      <dsp:txXfrm>
        <a:off x="8302489" y="2898851"/>
        <a:ext cx="1275287" cy="1095069"/>
      </dsp:txXfrm>
    </dsp:sp>
    <dsp:sp modelId="{7D6B5CB3-3828-49FE-968C-7EE028910F5C}">
      <dsp:nvSpPr>
        <dsp:cNvPr id="0" name=""/>
        <dsp:cNvSpPr/>
      </dsp:nvSpPr>
      <dsp:spPr>
        <a:xfrm>
          <a:off x="8382701" y="4042493"/>
          <a:ext cx="215527" cy="18593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3A2CE2-2E00-477E-A7EC-249FB7008E5B}">
      <dsp:nvSpPr>
        <dsp:cNvPr id="0" name=""/>
        <dsp:cNvSpPr/>
      </dsp:nvSpPr>
      <dsp:spPr>
        <a:xfrm>
          <a:off x="6426303" y="3521474"/>
          <a:ext cx="1847655" cy="1586553"/>
        </a:xfrm>
        <a:prstGeom prst="hexagon">
          <a:avLst>
            <a:gd name="adj" fmla="val 25000"/>
            <a:gd name="vf" fmla="val 115470"/>
          </a:avLst>
        </a:prstGeom>
        <a:solidFill>
          <a:schemeClr val="tx1">
            <a:lumMod val="75000"/>
            <a:alpha val="9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39E472-7BD0-46FD-BF59-FBB951FE1949}">
      <dsp:nvSpPr>
        <dsp:cNvPr id="0" name=""/>
        <dsp:cNvSpPr/>
      </dsp:nvSpPr>
      <dsp:spPr>
        <a:xfrm>
          <a:off x="8039817" y="4217698"/>
          <a:ext cx="215527" cy="18593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E9109-F6CA-4529-8F5C-364B8C65BCA6}" type="datetimeFigureOut">
              <a:rPr lang="hu-HU" smtClean="0"/>
              <a:t>2020.01.27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CFEE8-8F1B-41A3-9983-43B59460A0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3807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77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9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079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3870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8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8635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608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662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7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3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2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2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58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3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2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5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1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2413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Álláskeresési technikák a 21. században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447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Feladat: Elevator speach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Én-marketing</a:t>
            </a:r>
          </a:p>
          <a:p>
            <a:r>
              <a:rPr lang="hu-HU" dirty="0" smtClean="0"/>
              <a:t>30” áll a rendelkezésre, ebben az időkeretben kell magadról minden fontosat elmondani</a:t>
            </a:r>
          </a:p>
          <a:p>
            <a:r>
              <a:rPr lang="hu-HU" dirty="0" smtClean="0"/>
              <a:t>Tervezz és beszélj!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677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facebook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legnagyobb kapcsolatépítő portál</a:t>
            </a:r>
          </a:p>
          <a:p>
            <a:r>
              <a:rPr lang="hu-HU" sz="2400" dirty="0" smtClean="0"/>
              <a:t>Gond a túl sok és a túl kevés információ egyaránt</a:t>
            </a:r>
          </a:p>
          <a:p>
            <a:r>
              <a:rPr lang="hu-HU" sz="2400" dirty="0" smtClean="0"/>
              <a:t>A jó ízlés határát súroló információkra figyelni kell</a:t>
            </a:r>
          </a:p>
          <a:p>
            <a:r>
              <a:rPr lang="hu-HU" sz="2400" dirty="0" smtClean="0"/>
              <a:t>Szakmához köthető oldalak </a:t>
            </a:r>
            <a:r>
              <a:rPr lang="hu-HU" sz="2400" dirty="0" err="1" smtClean="0"/>
              <a:t>lájkolása</a:t>
            </a:r>
            <a:endParaRPr lang="hu-HU" sz="2400" dirty="0" smtClean="0"/>
          </a:p>
          <a:p>
            <a:r>
              <a:rPr lang="hu-HU" sz="2400" b="1" dirty="0" smtClean="0"/>
              <a:t>Tegyem olyanná a profilomat, hogy ne kell jen szégyenkeznem miatta 10 év múlva sem!</a:t>
            </a:r>
            <a:endParaRPr lang="hu-HU" sz="2400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243" y="3021167"/>
            <a:ext cx="3566375" cy="3566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596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linkedin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Kapcsolatépítésre szolgál</a:t>
            </a:r>
          </a:p>
          <a:p>
            <a:r>
              <a:rPr lang="hu-HU" sz="2400" dirty="0" smtClean="0"/>
              <a:t>Szakmai jellegű, az üzleti kapcsolatok kezelésére alkalmas</a:t>
            </a:r>
          </a:p>
          <a:p>
            <a:r>
              <a:rPr lang="hu-HU" sz="2400" dirty="0" smtClean="0"/>
              <a:t>Szakmai profillal kibővített virtuális névjegykártya</a:t>
            </a:r>
          </a:p>
          <a:p>
            <a:r>
              <a:rPr lang="hu-HU" sz="2400" dirty="0" smtClean="0"/>
              <a:t>Szakmai beszélgetésekre alkalmas</a:t>
            </a:r>
          </a:p>
          <a:p>
            <a:r>
              <a:rPr lang="hu-HU" sz="2400" dirty="0" smtClean="0"/>
              <a:t>1-1 jó komment hasznos lehet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239" y="3090930"/>
            <a:ext cx="3419341" cy="3419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791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twitter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2010-ben a világ leglátogatottabb oldala – Magyarországon kevésbé terjedt el</a:t>
            </a:r>
          </a:p>
          <a:p>
            <a:r>
              <a:rPr lang="hu-HU" sz="2400" dirty="0" err="1" smtClean="0"/>
              <a:t>Miniblog</a:t>
            </a:r>
            <a:endParaRPr lang="hu-HU" sz="2400" dirty="0" smtClean="0"/>
          </a:p>
          <a:p>
            <a:r>
              <a:rPr lang="hu-HU" sz="2400" dirty="0" smtClean="0"/>
              <a:t>140 karaktert lehet kitenni – gondolatok megosztása másokkal</a:t>
            </a:r>
          </a:p>
          <a:p>
            <a:r>
              <a:rPr lang="hu-HU" sz="2400" dirty="0" smtClean="0"/>
              <a:t>Szakmai cikkek kiposztolása</a:t>
            </a:r>
          </a:p>
          <a:p>
            <a:r>
              <a:rPr lang="hu-HU" sz="2400" dirty="0" smtClean="0"/>
              <a:t>HÍD funkció a Facebook és a </a:t>
            </a:r>
            <a:r>
              <a:rPr lang="hu-HU" sz="2400" dirty="0" err="1" smtClean="0"/>
              <a:t>LinkedIn</a:t>
            </a:r>
            <a:r>
              <a:rPr lang="hu-HU" sz="2400" dirty="0" smtClean="0"/>
              <a:t> között</a:t>
            </a:r>
          </a:p>
          <a:p>
            <a:r>
              <a:rPr lang="hu-HU" sz="2400" dirty="0" smtClean="0"/>
              <a:t>Nem kontaktokat gyűjtünk, hanem követőket</a:t>
            </a:r>
          </a:p>
          <a:p>
            <a:r>
              <a:rPr lang="hu-HU" sz="2400" dirty="0" smtClean="0"/>
              <a:t>Egyirányú kommunikáció!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093" y="3350769"/>
            <a:ext cx="3174646" cy="31746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78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blog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Magvasabb gondolatok, szakmai kérdések</a:t>
            </a:r>
          </a:p>
          <a:p>
            <a:r>
              <a:rPr lang="hu-HU" sz="2400" dirty="0" smtClean="0"/>
              <a:t>A szakmaiság kifejezésére ma a </a:t>
            </a:r>
            <a:r>
              <a:rPr lang="hu-HU" sz="2400" dirty="0" err="1" smtClean="0"/>
              <a:t>blog</a:t>
            </a:r>
            <a:r>
              <a:rPr lang="hu-HU" sz="2400" dirty="0" smtClean="0"/>
              <a:t> </a:t>
            </a:r>
            <a:r>
              <a:rPr lang="hu-HU" sz="2400" dirty="0" err="1" smtClean="0"/>
              <a:t>a</a:t>
            </a:r>
            <a:r>
              <a:rPr lang="hu-HU" sz="2400" dirty="0" smtClean="0"/>
              <a:t> legalkalmasabb.</a:t>
            </a:r>
          </a:p>
          <a:p>
            <a:r>
              <a:rPr lang="hu-HU" sz="2400" dirty="0" smtClean="0"/>
              <a:t>Szakmai </a:t>
            </a:r>
            <a:r>
              <a:rPr lang="hu-HU" sz="2400" dirty="0" err="1" smtClean="0"/>
              <a:t>blogok</a:t>
            </a:r>
            <a:r>
              <a:rPr lang="hu-HU" sz="2400" dirty="0" smtClean="0"/>
              <a:t> olvasása - </a:t>
            </a:r>
            <a:r>
              <a:rPr lang="hu-HU" sz="2400" dirty="0" err="1" smtClean="0"/>
              <a:t>kommentelés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867" y="3611807"/>
            <a:ext cx="36576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218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Adatok a közösségi média használatáról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A HR-esek </a:t>
            </a:r>
            <a:r>
              <a:rPr lang="hu-HU" sz="2800" b="1" dirty="0" smtClean="0"/>
              <a:t>91%-a </a:t>
            </a:r>
            <a:r>
              <a:rPr lang="hu-HU" sz="2800" dirty="0" smtClean="0"/>
              <a:t>használta már valamelyik közösségi eszközt a jelöltek előszűrésére (</a:t>
            </a:r>
            <a:r>
              <a:rPr lang="hu-HU" sz="2800" b="1" dirty="0" smtClean="0"/>
              <a:t>Facebook 76%; </a:t>
            </a:r>
            <a:r>
              <a:rPr lang="hu-HU" sz="2800" b="1" dirty="0" err="1" smtClean="0"/>
              <a:t>Twitter</a:t>
            </a:r>
            <a:r>
              <a:rPr lang="hu-HU" sz="2800" b="1" dirty="0" smtClean="0"/>
              <a:t> 53%; </a:t>
            </a:r>
            <a:r>
              <a:rPr lang="hu-HU" sz="2800" b="1" dirty="0" err="1" smtClean="0"/>
              <a:t>LinkedIn</a:t>
            </a:r>
            <a:r>
              <a:rPr lang="hu-HU" sz="2800" b="1" dirty="0" smtClean="0"/>
              <a:t> 48%)</a:t>
            </a:r>
          </a:p>
          <a:p>
            <a:r>
              <a:rPr lang="hu-HU" sz="2800" b="1" dirty="0" smtClean="0"/>
              <a:t>69%-a </a:t>
            </a:r>
            <a:r>
              <a:rPr lang="hu-HU" sz="2800" dirty="0" smtClean="0"/>
              <a:t>utasított már el jelöltet az ott látható tartalom miatt</a:t>
            </a:r>
          </a:p>
        </p:txBody>
      </p:sp>
    </p:spTree>
    <p:extLst>
      <p:ext uri="{BB962C8B-B14F-4D97-AF65-F5344CB8AC3E}">
        <p14:creationId xmlns:p14="http://schemas.microsoft.com/office/powerpoint/2010/main" val="22159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4212" y="4842456"/>
            <a:ext cx="8534400" cy="1507067"/>
          </a:xfrm>
        </p:spPr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3.0 alkalmazások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156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Tendenciák: </a:t>
            </a:r>
          </a:p>
          <a:p>
            <a:r>
              <a:rPr lang="hu-HU" dirty="0"/>
              <a:t>A közösségi média térnyerése minden korosztályban hatalmas</a:t>
            </a:r>
          </a:p>
          <a:p>
            <a:r>
              <a:rPr lang="hu-HU" dirty="0" err="1" smtClean="0"/>
              <a:t>LinkedIn</a:t>
            </a:r>
            <a:r>
              <a:rPr lang="hu-HU" dirty="0" smtClean="0"/>
              <a:t> 1 év alatt megduplázta a regisztrált felhasználók számát 50 millióról 100 millióra</a:t>
            </a:r>
          </a:p>
          <a:p>
            <a:r>
              <a:rPr lang="hu-HU" dirty="0" err="1" smtClean="0"/>
              <a:t>Twitter</a:t>
            </a:r>
            <a:r>
              <a:rPr lang="hu-HU" dirty="0" smtClean="0"/>
              <a:t> 200 millió felhasználó</a:t>
            </a:r>
          </a:p>
          <a:p>
            <a:r>
              <a:rPr lang="hu-HU" dirty="0" smtClean="0"/>
              <a:t>Facebook több, mint 600 millió felhasználó</a:t>
            </a:r>
          </a:p>
          <a:p>
            <a:r>
              <a:rPr lang="hu-HU" dirty="0" err="1" smtClean="0"/>
              <a:t>Google</a:t>
            </a:r>
            <a:r>
              <a:rPr lang="hu-HU" dirty="0" smtClean="0"/>
              <a:t>+ 1 év alatt 400 millió regisztrált felhasználót gyűjtött – sok kapcsolt szolgáltatása van (</a:t>
            </a:r>
            <a:r>
              <a:rPr lang="hu-HU" dirty="0" err="1" smtClean="0"/>
              <a:t>Gmail</a:t>
            </a:r>
            <a:r>
              <a:rPr lang="hu-HU" dirty="0" smtClean="0"/>
              <a:t>, </a:t>
            </a:r>
            <a:r>
              <a:rPr lang="hu-HU" dirty="0" err="1" smtClean="0"/>
              <a:t>Youtube</a:t>
            </a:r>
            <a:r>
              <a:rPr lang="hu-HU" dirty="0" smtClean="0"/>
              <a:t>, kereső, fordító, dokumentum kezelő, video konferencia rendszer, chat-rendszer stb.)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861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4212" y="4835062"/>
            <a:ext cx="8534400" cy="1507067"/>
          </a:xfrm>
        </p:spPr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várható 2020-ra?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b="1" dirty="0" smtClean="0"/>
              <a:t>Valami, ami teljesen elüt a jelenleg szokásostól</a:t>
            </a:r>
          </a:p>
          <a:p>
            <a:r>
              <a:rPr lang="hu-HU" dirty="0" smtClean="0"/>
              <a:t>2002-ben a jelenlegi WEB 2.0-ás rendszerekből még nem volt semmi</a:t>
            </a:r>
          </a:p>
          <a:p>
            <a:r>
              <a:rPr lang="hu-HU" dirty="0" smtClean="0"/>
              <a:t>2016: amit felteszünk, az fenn is marad!</a:t>
            </a:r>
          </a:p>
          <a:p>
            <a:r>
              <a:rPr lang="hu-HU" dirty="0" smtClean="0"/>
              <a:t>2020: </a:t>
            </a:r>
            <a:r>
              <a:rPr lang="hu-HU" dirty="0" smtClean="0"/>
              <a:t>a </a:t>
            </a:r>
            <a:r>
              <a:rPr lang="hu-HU" dirty="0" smtClean="0"/>
              <a:t>mesterséges intelligencia algoritmusok használata a keresésben</a:t>
            </a:r>
          </a:p>
          <a:p>
            <a:pPr marL="0" indent="0">
              <a:buNone/>
            </a:pPr>
            <a:r>
              <a:rPr lang="hu-HU" b="1" dirty="0" smtClean="0"/>
              <a:t>Cég stratégiák:</a:t>
            </a:r>
          </a:p>
          <a:p>
            <a:pPr marL="457200" indent="-457200">
              <a:buAutoNum type="arabicPeriod"/>
            </a:pPr>
            <a:r>
              <a:rPr lang="hu-HU" dirty="0" smtClean="0"/>
              <a:t>Fiatal jelöltek kiválasztása – elköteleződésük a vállalat iránt</a:t>
            </a:r>
          </a:p>
          <a:p>
            <a:pPr marL="457200" indent="-457200">
              <a:buAutoNum type="arabicPeriod"/>
            </a:pPr>
            <a:r>
              <a:rPr lang="hu-HU" dirty="0" smtClean="0"/>
              <a:t>Projektorientált irány – minden projekthez a legalkalmasabbat választják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641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4211" y="5128463"/>
            <a:ext cx="8534400" cy="1507067"/>
          </a:xfrm>
        </p:spPr>
        <p:txBody>
          <a:bodyPr/>
          <a:lstStyle/>
          <a:p>
            <a:r>
              <a:rPr lang="hu-HU" dirty="0" smtClean="0"/>
              <a:t>Álláskeresés 13 pontban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hu-HU" sz="2400" dirty="0" smtClean="0"/>
              <a:t>Önértékelés és felkészülés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Legyen egy jó </a:t>
            </a:r>
            <a:r>
              <a:rPr lang="hu-HU" sz="2400" dirty="0" err="1" smtClean="0"/>
              <a:t>CV-d</a:t>
            </a:r>
            <a:r>
              <a:rPr lang="hu-HU" sz="2400" dirty="0" smtClean="0"/>
              <a:t>!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Internet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Kapcsolati háló – kapcsolatépítés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Munkaügyi Központ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Személyzeti szolgáltatók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hu-HU" sz="2400" dirty="0" smtClean="0"/>
              <a:t>Civil szervezetek – önkéntesség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hu-HU" sz="2400" dirty="0" smtClean="0"/>
              <a:t>Nyomtatott sajtó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hu-HU" sz="2400" dirty="0" smtClean="0"/>
              <a:t>Szakmai események követése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hu-HU" sz="2400" dirty="0" err="1" smtClean="0"/>
              <a:t>Blog</a:t>
            </a:r>
            <a:endParaRPr lang="hu-HU" sz="2400" dirty="0"/>
          </a:p>
          <a:p>
            <a:pPr marL="457200" indent="-457200">
              <a:buFont typeface="+mj-lt"/>
              <a:buAutoNum type="arabicPeriod" startAt="7"/>
            </a:pPr>
            <a:r>
              <a:rPr lang="hu-HU" sz="2400" dirty="0" smtClean="0"/>
              <a:t>Szakmai átképzés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hu-HU" sz="2400" dirty="0" smtClean="0"/>
              <a:t>Értékesítési folyamat tervezése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hu-HU" sz="2400" dirty="0" smtClean="0"/>
              <a:t>Elevator speach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83950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Feladatterv 11. évfolyamon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sz="2400" dirty="0" err="1" smtClean="0"/>
              <a:t>CV-hez</a:t>
            </a:r>
            <a:r>
              <a:rPr lang="hu-HU" sz="2400" dirty="0" smtClean="0"/>
              <a:t> szükséges adatok összegyűjtése</a:t>
            </a:r>
          </a:p>
          <a:p>
            <a:r>
              <a:rPr lang="hu-HU" sz="2400" dirty="0" smtClean="0"/>
              <a:t>Érettségi szintje, tantárgyai</a:t>
            </a:r>
          </a:p>
          <a:p>
            <a:r>
              <a:rPr lang="hu-HU" sz="2400" dirty="0" smtClean="0"/>
              <a:t>Informálódás a továbbtanuláshoz (pl. nyílt nap, Educatio)</a:t>
            </a:r>
          </a:p>
          <a:p>
            <a:r>
              <a:rPr lang="hu-HU" sz="2400" dirty="0" smtClean="0"/>
              <a:t>Továbbtanulás területének szűkítése (pl. szak, képzőhely, város)</a:t>
            </a:r>
          </a:p>
          <a:p>
            <a:r>
              <a:rPr lang="hu-HU" sz="2400" dirty="0" smtClean="0"/>
              <a:t>Hosszú távú tervezés készítése (érettségi, továbbtanulás, költségterv, gyakornoki állás)</a:t>
            </a:r>
          </a:p>
          <a:p>
            <a:r>
              <a:rPr lang="hu-HU" sz="2400" b="1" dirty="0" smtClean="0"/>
              <a:t>Kapcsolati háló készítése (10 név összegyűjtése)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189816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4213" y="5570482"/>
            <a:ext cx="8534400" cy="865351"/>
          </a:xfrm>
        </p:spPr>
        <p:txBody>
          <a:bodyPr/>
          <a:lstStyle/>
          <a:p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tartalomjegyzék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517384"/>
              </p:ext>
            </p:extLst>
          </p:nvPr>
        </p:nvGraphicFramePr>
        <p:xfrm>
          <a:off x="684213" y="252248"/>
          <a:ext cx="10866656" cy="4992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1376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összegzés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Kognitív térkép </a:t>
            </a:r>
            <a:r>
              <a:rPr lang="hu-HU" dirty="0" smtClean="0"/>
              <a:t>kiegészítése</a:t>
            </a:r>
          </a:p>
          <a:p>
            <a:r>
              <a:rPr lang="hu-HU" b="1" dirty="0" smtClean="0"/>
              <a:t>TAM</a:t>
            </a:r>
            <a:r>
              <a:rPr lang="hu-HU" dirty="0" smtClean="0"/>
              <a:t> feladatlap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879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4213" y="5454870"/>
            <a:ext cx="8534400" cy="854840"/>
          </a:xfrm>
        </p:spPr>
        <p:txBody>
          <a:bodyPr/>
          <a:lstStyle/>
          <a:p>
            <a:r>
              <a:rPr lang="hu-HU" dirty="0" smtClean="0"/>
              <a:t>fogalmak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106809"/>
              </p:ext>
            </p:extLst>
          </p:nvPr>
        </p:nvGraphicFramePr>
        <p:xfrm>
          <a:off x="684212" y="136634"/>
          <a:ext cx="9931235" cy="5108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5586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Fogalom magyarázat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Fluktuáció: </a:t>
            </a:r>
            <a:r>
              <a:rPr lang="hu-HU" dirty="0" smtClean="0"/>
              <a:t>munkaerő </a:t>
            </a:r>
            <a:r>
              <a:rPr lang="hu-HU" dirty="0" smtClean="0"/>
              <a:t>vándorlás (ingadozás, hullámzás)</a:t>
            </a:r>
            <a:endParaRPr lang="hu-HU" dirty="0" smtClean="0"/>
          </a:p>
          <a:p>
            <a:r>
              <a:rPr lang="hu-HU" b="1" dirty="0" smtClean="0"/>
              <a:t>HR:</a:t>
            </a:r>
            <a:r>
              <a:rPr lang="hu-HU" dirty="0" smtClean="0"/>
              <a:t> human </a:t>
            </a:r>
            <a:r>
              <a:rPr lang="hu-HU" dirty="0" err="1" smtClean="0"/>
              <a:t>resource</a:t>
            </a:r>
            <a:r>
              <a:rPr lang="hu-HU" dirty="0" smtClean="0"/>
              <a:t>/emberi erőforrás</a:t>
            </a:r>
            <a:endParaRPr lang="hu-HU" dirty="0"/>
          </a:p>
          <a:p>
            <a:r>
              <a:rPr lang="hu-HU" b="1" dirty="0" smtClean="0"/>
              <a:t>Proaktív: </a:t>
            </a:r>
            <a:r>
              <a:rPr lang="hu-HU" dirty="0" smtClean="0"/>
              <a:t>felelősségteljes, előrelátóan gondolkodó, cselekvő</a:t>
            </a:r>
          </a:p>
          <a:p>
            <a:r>
              <a:rPr lang="hu-HU" b="1" dirty="0" smtClean="0"/>
              <a:t>CV:</a:t>
            </a:r>
            <a:r>
              <a:rPr lang="hu-HU" dirty="0" smtClean="0"/>
              <a:t> curriculum vitae/autobiográfia: olyan életrajz, melyben a szerzője saját magáról ír</a:t>
            </a:r>
          </a:p>
          <a:p>
            <a:r>
              <a:rPr lang="hu-HU" b="1" dirty="0" smtClean="0"/>
              <a:t>Attitűd:</a:t>
            </a:r>
            <a:r>
              <a:rPr lang="hu-HU" dirty="0" smtClean="0"/>
              <a:t> beállítottság, hozzáállás, viszonyulás</a:t>
            </a:r>
          </a:p>
          <a:p>
            <a:r>
              <a:rPr lang="hu-HU" b="1" dirty="0" smtClean="0"/>
              <a:t>Produktív:</a:t>
            </a:r>
            <a:r>
              <a:rPr lang="hu-HU" dirty="0" smtClean="0"/>
              <a:t> alkotó, eredményes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070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4211" y="4868862"/>
            <a:ext cx="8534400" cy="1332247"/>
          </a:xfrm>
        </p:spPr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1.0 álláskeresési technikák </a:t>
            </a:r>
            <a:b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(2000-es évek eleje)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smtClean="0"/>
              <a:t>Előny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684211" y="1270528"/>
            <a:ext cx="4937655" cy="3598333"/>
          </a:xfrm>
        </p:spPr>
        <p:txBody>
          <a:bodyPr>
            <a:normAutofit fontScale="92500" lnSpcReduction="10000"/>
          </a:bodyPr>
          <a:lstStyle/>
          <a:p>
            <a:r>
              <a:rPr lang="hu-HU" b="1" dirty="0" smtClean="0"/>
              <a:t>E-mail</a:t>
            </a:r>
            <a:r>
              <a:rPr lang="hu-HU" dirty="0" smtClean="0"/>
              <a:t> -  kényelmes, gyors, hatékony (</a:t>
            </a:r>
            <a:r>
              <a:rPr lang="hu-HU" b="1" dirty="0" smtClean="0"/>
              <a:t>nyilvánosság biztos megnevezéssel</a:t>
            </a:r>
            <a:r>
              <a:rPr lang="hu-HU" dirty="0" smtClean="0"/>
              <a:t>)</a:t>
            </a:r>
          </a:p>
          <a:p>
            <a:endParaRPr lang="hu-HU" dirty="0"/>
          </a:p>
          <a:p>
            <a:r>
              <a:rPr lang="hu-HU" b="1" dirty="0" smtClean="0"/>
              <a:t>Állásportálok</a:t>
            </a:r>
            <a:r>
              <a:rPr lang="hu-HU" dirty="0" smtClean="0"/>
              <a:t> – segítségadás, levelezéssel együtt hatékony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b="1" dirty="0" smtClean="0"/>
              <a:t>Újsághirdetés</a:t>
            </a:r>
            <a:r>
              <a:rPr lang="hu-HU" dirty="0" smtClean="0"/>
              <a:t> – kéznél van</a:t>
            </a:r>
          </a:p>
          <a:p>
            <a:endParaRPr lang="hu-HU" dirty="0"/>
          </a:p>
          <a:p>
            <a:r>
              <a:rPr lang="hu-HU" b="1" dirty="0" smtClean="0"/>
              <a:t>Ismerősökön keresztül </a:t>
            </a:r>
            <a:r>
              <a:rPr lang="hu-HU" dirty="0" smtClean="0"/>
              <a:t>– lista készítés, felkeresés (e-mail, telefon)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b="1" dirty="0" smtClean="0"/>
              <a:t>Hátrány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Mailbox</a:t>
            </a:r>
            <a:r>
              <a:rPr lang="hu-HU" dirty="0" smtClean="0"/>
              <a:t> tele, sok </a:t>
            </a:r>
            <a:r>
              <a:rPr lang="hu-HU" dirty="0" err="1" smtClean="0"/>
              <a:t>CV-t</a:t>
            </a:r>
            <a:r>
              <a:rPr lang="hu-HU" dirty="0" smtClean="0"/>
              <a:t> meg sem néznek, nagyon nehéz kitűnni a tömegből</a:t>
            </a:r>
          </a:p>
          <a:p>
            <a:r>
              <a:rPr lang="hu-HU" dirty="0" smtClean="0"/>
              <a:t>Nehéz kitűnni a sok profilból – nehéz jó profilt csinálni – nem feltétlenül a jól megírt CV számít</a:t>
            </a:r>
          </a:p>
          <a:p>
            <a:r>
              <a:rPr lang="hu-HU" dirty="0" smtClean="0"/>
              <a:t>Sok a hamis hirdetés, a megjelenés napján már nem él, nincs részletes információ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843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MUNKAERŐ KÖZVETÍTŐ CÉGEK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TERÜLETEKRE SPECIALIZÁLÓDOTT TANÁCSADÓK</a:t>
            </a:r>
          </a:p>
          <a:p>
            <a:r>
              <a:rPr lang="hu-HU" sz="2400" dirty="0" smtClean="0"/>
              <a:t>HÍD A CÉGEK ÉS A JELÖLT KÖZÖTT</a:t>
            </a:r>
          </a:p>
          <a:p>
            <a:r>
              <a:rPr lang="hu-HU" sz="2400" dirty="0" smtClean="0"/>
              <a:t>MINDEN JELÖLT EGYFORMÁN FONTOS</a:t>
            </a:r>
          </a:p>
          <a:p>
            <a:r>
              <a:rPr lang="hu-HU" sz="2400" dirty="0" smtClean="0"/>
              <a:t>A CÉGEK ÁLTAL TÁMASZTOTT KÖVETELMÉNYEK ISMERETE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79239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 NYÚJTANAK A TANÁCSADÓ CÉGEK?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200" dirty="0" smtClean="0"/>
              <a:t>MINDEN PÁLYÁZATRA ADNAK VÁLASZT</a:t>
            </a:r>
          </a:p>
          <a:p>
            <a:r>
              <a:rPr lang="hu-HU" sz="2200" dirty="0" smtClean="0"/>
              <a:t>KÉSŐBB IS KERESHETIK A MUNKAVÁLLALÓT MUNKALEHETŐSÉGGEL</a:t>
            </a:r>
          </a:p>
          <a:p>
            <a:r>
              <a:rPr lang="hu-HU" sz="2200" dirty="0" smtClean="0"/>
              <a:t>NINCS TELE A POSTALÁDA</a:t>
            </a:r>
          </a:p>
          <a:p>
            <a:r>
              <a:rPr lang="hu-HU" sz="2200" dirty="0" smtClean="0"/>
              <a:t>MINDENKINEK MEGNÉZIK AZ ÖNÉLETRAJZÁT</a:t>
            </a:r>
          </a:p>
          <a:p>
            <a:r>
              <a:rPr lang="hu-HU" sz="2200" dirty="0" smtClean="0"/>
              <a:t>VAN LEHETŐSÉG ÉRÉDEKLŐDNI A PÁLYÁZAT IRÁNT</a:t>
            </a:r>
          </a:p>
          <a:p>
            <a:r>
              <a:rPr lang="hu-HU" sz="2200" dirty="0" smtClean="0"/>
              <a:t>ÁLTALÁNOS INTERJÚN VALÓ RÉSZVÉTELRE IS VAN LEHETŐSÉG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21593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2.o alkalmazások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4212" y="-38637"/>
            <a:ext cx="8534400" cy="4301067"/>
          </a:xfrm>
        </p:spPr>
        <p:txBody>
          <a:bodyPr/>
          <a:lstStyle/>
          <a:p>
            <a:r>
              <a:rPr lang="hu-HU" b="1" dirty="0" smtClean="0"/>
              <a:t>Közösségi média </a:t>
            </a:r>
            <a:r>
              <a:rPr lang="hu-HU" dirty="0" smtClean="0"/>
              <a:t>fogalma: virtuális információ megosztó szupersztráda, amelyen nap mint nap végighajtunk.</a:t>
            </a:r>
          </a:p>
          <a:p>
            <a:r>
              <a:rPr lang="hu-HU" dirty="0" smtClean="0"/>
              <a:t>Álláskeresést elősegítő </a:t>
            </a:r>
            <a:r>
              <a:rPr lang="hu-HU" b="1" dirty="0" smtClean="0"/>
              <a:t>direkt és indirekt eszközök</a:t>
            </a:r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" y="2356832"/>
            <a:ext cx="1751451" cy="1751451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88" y="1884610"/>
            <a:ext cx="1784595" cy="178459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887" y="3102079"/>
            <a:ext cx="1959252" cy="1385253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518" y="1884610"/>
            <a:ext cx="1750454" cy="1750454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594" y="3903946"/>
            <a:ext cx="1891867" cy="1850307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461" y="251315"/>
            <a:ext cx="2150411" cy="2150411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316" y="2974423"/>
            <a:ext cx="2017212" cy="151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6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4211" y="5092639"/>
            <a:ext cx="8534400" cy="1507067"/>
          </a:xfrm>
        </p:spPr>
        <p:txBody>
          <a:bodyPr/>
          <a:lstStyle/>
          <a:p>
            <a:r>
              <a:rPr lang="hu-HU" dirty="0" smtClean="0"/>
              <a:t>„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jó bornak is kell a cégér!” – én-marketing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Ezen eszes kecske egyed egy percet sem hever csendben kereveten, helyette felkel s </a:t>
            </a:r>
            <a:r>
              <a:rPr lang="hu-H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mekkent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„</a:t>
            </a:r>
            <a:r>
              <a:rPr lang="hu-H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Mekk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Erre gyertek! E helyt segedelemre leltek!”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Tartalom helye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296" y="685800"/>
            <a:ext cx="2308683" cy="3614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719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elet">
  <a:themeElements>
    <a:clrScheme name="Szele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zele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ele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344</TotalTime>
  <Words>724</Words>
  <Application>Microsoft Office PowerPoint</Application>
  <PresentationFormat>Szélesvásznú</PresentationFormat>
  <Paragraphs>123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4" baseType="lpstr">
      <vt:lpstr>Calibri</vt:lpstr>
      <vt:lpstr>Century Gothic</vt:lpstr>
      <vt:lpstr>Wingdings 3</vt:lpstr>
      <vt:lpstr>Szelet</vt:lpstr>
      <vt:lpstr>Álláskeresési technikák a 21. században</vt:lpstr>
      <vt:lpstr>tartalomjegyzék</vt:lpstr>
      <vt:lpstr>fogalmak</vt:lpstr>
      <vt:lpstr>Fogalom magyarázat</vt:lpstr>
      <vt:lpstr>Web 1.0 álláskeresési technikák  (2000-es évek eleje)</vt:lpstr>
      <vt:lpstr>MUNKAERŐ KÖZVETÍTŐ CÉGEK</vt:lpstr>
      <vt:lpstr>MIT NYÚJTANAK A TANÁCSADÓ CÉGEK?</vt:lpstr>
      <vt:lpstr>Web 2.o alkalmazások</vt:lpstr>
      <vt:lpstr>„A jó bornak is kell a cégér!” – én-marketing</vt:lpstr>
      <vt:lpstr>Feladat: Elevator speach</vt:lpstr>
      <vt:lpstr>facebook</vt:lpstr>
      <vt:lpstr>linkedin</vt:lpstr>
      <vt:lpstr>twitter</vt:lpstr>
      <vt:lpstr>blog</vt:lpstr>
      <vt:lpstr>Adatok a közösségi média használatáról</vt:lpstr>
      <vt:lpstr>Web 3.0 alkalmazások</vt:lpstr>
      <vt:lpstr>Mi várható 2020-ra?</vt:lpstr>
      <vt:lpstr>Álláskeresés 13 pontban</vt:lpstr>
      <vt:lpstr>Feladatterv 11. évfolyamon</vt:lpstr>
      <vt:lpstr>összegzés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Álláskeresési technikák a 21. században</dc:title>
  <dc:creator>HGabi</dc:creator>
  <cp:lastModifiedBy>HGabi</cp:lastModifiedBy>
  <cp:revision>22</cp:revision>
  <cp:lastPrinted>2015-01-12T16:27:49Z</cp:lastPrinted>
  <dcterms:created xsi:type="dcterms:W3CDTF">2015-01-12T08:28:10Z</dcterms:created>
  <dcterms:modified xsi:type="dcterms:W3CDTF">2020-01-27T17:54:20Z</dcterms:modified>
</cp:coreProperties>
</file>