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64" r:id="rId3"/>
    <p:sldId id="316" r:id="rId4"/>
    <p:sldId id="275" r:id="rId5"/>
    <p:sldId id="293" r:id="rId6"/>
    <p:sldId id="318" r:id="rId7"/>
    <p:sldId id="317" r:id="rId8"/>
    <p:sldId id="263" r:id="rId9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1"/>
      <p:bold r:id="rId12"/>
    </p:embeddedFont>
    <p:embeddedFont>
      <p:font typeface="Bahnschrift SemiCondensed" panose="020B0502040204020203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rla" panose="020B0604020202020204" charset="0"/>
      <p:regular r:id="rId19"/>
      <p:bold r:id="rId20"/>
      <p:italic r:id="rId21"/>
      <p:boldItalic r:id="rId22"/>
    </p:embeddedFont>
    <p:embeddedFont>
      <p:font typeface="Karla Regular" panose="020B0604020202020204" charset="0"/>
      <p:bold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624BE5-BB48-482C-858E-11346B4D5C93}">
  <a:tblStyle styleId="{58624BE5-BB48-482C-858E-11346B4D5C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448" autoAdjust="0"/>
    <p:restoredTop sz="95842" autoAdjust="0"/>
  </p:normalViewPr>
  <p:slideViewPr>
    <p:cSldViewPr snapToGrid="0">
      <p:cViewPr varScale="1">
        <p:scale>
          <a:sx n="94" d="100"/>
          <a:sy n="94" d="100"/>
        </p:scale>
        <p:origin x="8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dolgozatok száma</c:v>
                </c:pt>
              </c:strCache>
            </c:strRef>
          </c:tx>
          <c:spPr>
            <a:solidFill>
              <a:schemeClr val="accent1"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42</c:v>
                </c:pt>
                <c:pt idx="2">
                  <c:v>51</c:v>
                </c:pt>
                <c:pt idx="3">
                  <c:v>43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6-47F1-B004-A230D141DA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OTDK Jelölések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6-47F1-B004-A230D141DA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43127471"/>
        <c:axId val="843126639"/>
      </c:areaChart>
      <c:catAx>
        <c:axId val="84312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126639"/>
        <c:crosses val="autoZero"/>
        <c:auto val="1"/>
        <c:lblAlgn val="ctr"/>
        <c:lblOffset val="100"/>
        <c:noMultiLvlLbl val="0"/>
      </c:catAx>
      <c:valAx>
        <c:axId val="84312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1274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49358904198263"/>
          <c:y val="0.91589316479285598"/>
          <c:w val="0.38902415533762202"/>
          <c:h val="5.8224410723976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33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d3de2aebdd_0_2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d3de2aebdd_0_2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d3de2aebdd_0_2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d3de2aebdd_0_2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gd3de2aedb6_1_3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1" name="Google Shape;3131;gd3de2aedb6_1_3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99960" y="826618"/>
            <a:ext cx="4287930" cy="3642388"/>
            <a:chOff x="4611450" y="3151300"/>
            <a:chExt cx="667725" cy="567200"/>
          </a:xfrm>
        </p:grpSpPr>
        <p:sp>
          <p:nvSpPr>
            <p:cNvPr id="10" name="Google Shape;10;p2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3080750" y="1003821"/>
            <a:ext cx="5781900" cy="26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3080750" y="3610150"/>
            <a:ext cx="1591200" cy="47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flipH="1">
            <a:off x="7641120" y="4577926"/>
            <a:ext cx="1051274" cy="787312"/>
            <a:chOff x="3585475" y="1537675"/>
            <a:chExt cx="649175" cy="486175"/>
          </a:xfrm>
        </p:grpSpPr>
        <p:sp>
          <p:nvSpPr>
            <p:cNvPr id="26" name="Google Shape;26;p2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 flipH="1">
            <a:off x="7937525" y="1510200"/>
            <a:ext cx="786451" cy="787280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flipH="1">
            <a:off x="8256002" y="1510202"/>
            <a:ext cx="1785851" cy="1785884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5"/>
          <p:cNvGrpSpPr/>
          <p:nvPr/>
        </p:nvGrpSpPr>
        <p:grpSpPr>
          <a:xfrm>
            <a:off x="1469289" y="1371037"/>
            <a:ext cx="2997418" cy="2546161"/>
            <a:chOff x="4611450" y="3151300"/>
            <a:chExt cx="667725" cy="567200"/>
          </a:xfrm>
        </p:grpSpPr>
        <p:sp>
          <p:nvSpPr>
            <p:cNvPr id="95" name="Google Shape;95;p5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4677339" y="1371037"/>
            <a:ext cx="2997418" cy="2546161"/>
            <a:chOff x="4611450" y="3151300"/>
            <a:chExt cx="667725" cy="567200"/>
          </a:xfrm>
        </p:grpSpPr>
        <p:sp>
          <p:nvSpPr>
            <p:cNvPr id="109" name="Google Shape;109;p5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2"/>
          </p:nvPr>
        </p:nvSpPr>
        <p:spPr>
          <a:xfrm>
            <a:off x="1596700" y="29158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3"/>
          </p:nvPr>
        </p:nvSpPr>
        <p:spPr>
          <a:xfrm>
            <a:off x="4804747" y="29158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4804750" y="34034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1596875" y="34034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7869425" y="3866653"/>
            <a:ext cx="2688246" cy="2688296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>
            <a:off x="-401905" y="4049951"/>
            <a:ext cx="1051274" cy="787312"/>
            <a:chOff x="3585475" y="1537675"/>
            <a:chExt cx="649175" cy="486175"/>
          </a:xfrm>
        </p:grpSpPr>
        <p:sp>
          <p:nvSpPr>
            <p:cNvPr id="129" name="Google Shape;129;p5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5"/>
          <p:cNvGrpSpPr/>
          <p:nvPr/>
        </p:nvGrpSpPr>
        <p:grpSpPr>
          <a:xfrm>
            <a:off x="8500207" y="667726"/>
            <a:ext cx="1051274" cy="787312"/>
            <a:chOff x="3585475" y="1537675"/>
            <a:chExt cx="649175" cy="486175"/>
          </a:xfrm>
        </p:grpSpPr>
        <p:sp>
          <p:nvSpPr>
            <p:cNvPr id="150" name="Google Shape;150;p5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5"/>
          <p:cNvSpPr/>
          <p:nvPr/>
        </p:nvSpPr>
        <p:spPr>
          <a:xfrm>
            <a:off x="-1617607" y="-1739699"/>
            <a:ext cx="2820666" cy="2823640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384" name="Google Shape;1384;p26"/>
          <p:cNvGrpSpPr/>
          <p:nvPr/>
        </p:nvGrpSpPr>
        <p:grpSpPr>
          <a:xfrm>
            <a:off x="359957" y="-418499"/>
            <a:ext cx="1051274" cy="787312"/>
            <a:chOff x="3585475" y="1537675"/>
            <a:chExt cx="649175" cy="486175"/>
          </a:xfrm>
        </p:grpSpPr>
        <p:sp>
          <p:nvSpPr>
            <p:cNvPr id="1385" name="Google Shape;1385;p26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26"/>
          <p:cNvGrpSpPr/>
          <p:nvPr/>
        </p:nvGrpSpPr>
        <p:grpSpPr>
          <a:xfrm>
            <a:off x="7633694" y="4775189"/>
            <a:ext cx="1051274" cy="787312"/>
            <a:chOff x="3585475" y="1537675"/>
            <a:chExt cx="649175" cy="486175"/>
          </a:xfrm>
        </p:grpSpPr>
        <p:sp>
          <p:nvSpPr>
            <p:cNvPr id="1406" name="Google Shape;1406;p26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28" name="Google Shape;1428;p27"/>
          <p:cNvGrpSpPr/>
          <p:nvPr/>
        </p:nvGrpSpPr>
        <p:grpSpPr>
          <a:xfrm rot="10800000" flipH="1">
            <a:off x="8367160" y="669950"/>
            <a:ext cx="4287930" cy="3642388"/>
            <a:chOff x="4611450" y="3151300"/>
            <a:chExt cx="667725" cy="567200"/>
          </a:xfrm>
        </p:grpSpPr>
        <p:sp>
          <p:nvSpPr>
            <p:cNvPr id="1429" name="Google Shape;1429;p27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7"/>
          <p:cNvGrpSpPr/>
          <p:nvPr/>
        </p:nvGrpSpPr>
        <p:grpSpPr>
          <a:xfrm rot="10800000" flipH="1">
            <a:off x="-3376540" y="669950"/>
            <a:ext cx="4287930" cy="3642388"/>
            <a:chOff x="4611450" y="3151300"/>
            <a:chExt cx="667725" cy="567200"/>
          </a:xfrm>
        </p:grpSpPr>
        <p:sp>
          <p:nvSpPr>
            <p:cNvPr id="1443" name="Google Shape;1443;p27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7"/>
          <p:cNvSpPr/>
          <p:nvPr/>
        </p:nvSpPr>
        <p:spPr>
          <a:xfrm rot="10800000">
            <a:off x="-1633725" y="-1256389"/>
            <a:ext cx="2148195" cy="2148195"/>
          </a:xfrm>
          <a:custGeom>
            <a:avLst/>
            <a:gdLst/>
            <a:ahLst/>
            <a:cxnLst/>
            <a:rect l="l" t="t" r="r" b="b"/>
            <a:pathLst>
              <a:path w="39478" h="39478" fill="none" extrusionOk="0">
                <a:moveTo>
                  <a:pt x="39477" y="19720"/>
                </a:moveTo>
                <a:lnTo>
                  <a:pt x="39477" y="19720"/>
                </a:lnTo>
                <a:lnTo>
                  <a:pt x="39438" y="20735"/>
                </a:lnTo>
                <a:lnTo>
                  <a:pt x="39360" y="21750"/>
                </a:lnTo>
                <a:lnTo>
                  <a:pt x="39243" y="22726"/>
                </a:lnTo>
                <a:lnTo>
                  <a:pt x="39087" y="23702"/>
                </a:lnTo>
                <a:lnTo>
                  <a:pt x="38853" y="24679"/>
                </a:lnTo>
                <a:lnTo>
                  <a:pt x="38579" y="25616"/>
                </a:lnTo>
                <a:lnTo>
                  <a:pt x="38267" y="26514"/>
                </a:lnTo>
                <a:lnTo>
                  <a:pt x="37915" y="27412"/>
                </a:lnTo>
                <a:lnTo>
                  <a:pt x="37525" y="28310"/>
                </a:lnTo>
                <a:lnTo>
                  <a:pt x="37095" y="29130"/>
                </a:lnTo>
                <a:lnTo>
                  <a:pt x="36627" y="29989"/>
                </a:lnTo>
                <a:lnTo>
                  <a:pt x="36119" y="30770"/>
                </a:lnTo>
                <a:lnTo>
                  <a:pt x="35573" y="31551"/>
                </a:lnTo>
                <a:lnTo>
                  <a:pt x="34987" y="32293"/>
                </a:lnTo>
                <a:lnTo>
                  <a:pt x="34362" y="32996"/>
                </a:lnTo>
                <a:lnTo>
                  <a:pt x="33698" y="33698"/>
                </a:lnTo>
                <a:lnTo>
                  <a:pt x="32995" y="34362"/>
                </a:lnTo>
                <a:lnTo>
                  <a:pt x="32293" y="34948"/>
                </a:lnTo>
                <a:lnTo>
                  <a:pt x="31551" y="35534"/>
                </a:lnTo>
                <a:lnTo>
                  <a:pt x="30770" y="36119"/>
                </a:lnTo>
                <a:lnTo>
                  <a:pt x="29989" y="36627"/>
                </a:lnTo>
                <a:lnTo>
                  <a:pt x="29130" y="37096"/>
                </a:lnTo>
                <a:lnTo>
                  <a:pt x="28310" y="37525"/>
                </a:lnTo>
                <a:lnTo>
                  <a:pt x="27412" y="37916"/>
                </a:lnTo>
                <a:lnTo>
                  <a:pt x="26514" y="38267"/>
                </a:lnTo>
                <a:lnTo>
                  <a:pt x="25615" y="38579"/>
                </a:lnTo>
                <a:lnTo>
                  <a:pt x="24678" y="38853"/>
                </a:lnTo>
                <a:lnTo>
                  <a:pt x="23702" y="39087"/>
                </a:lnTo>
                <a:lnTo>
                  <a:pt x="22765" y="39243"/>
                </a:lnTo>
                <a:lnTo>
                  <a:pt x="21750" y="39360"/>
                </a:lnTo>
                <a:lnTo>
                  <a:pt x="20774" y="39438"/>
                </a:lnTo>
                <a:lnTo>
                  <a:pt x="19758" y="39477"/>
                </a:lnTo>
                <a:lnTo>
                  <a:pt x="19758" y="39477"/>
                </a:lnTo>
                <a:lnTo>
                  <a:pt x="18743" y="39438"/>
                </a:lnTo>
                <a:lnTo>
                  <a:pt x="17728" y="39360"/>
                </a:lnTo>
                <a:lnTo>
                  <a:pt x="16752" y="39243"/>
                </a:lnTo>
                <a:lnTo>
                  <a:pt x="15776" y="39087"/>
                </a:lnTo>
                <a:lnTo>
                  <a:pt x="14799" y="38853"/>
                </a:lnTo>
                <a:lnTo>
                  <a:pt x="13862" y="38579"/>
                </a:lnTo>
                <a:lnTo>
                  <a:pt x="12964" y="38267"/>
                </a:lnTo>
                <a:lnTo>
                  <a:pt x="12066" y="37916"/>
                </a:lnTo>
                <a:lnTo>
                  <a:pt x="11168" y="37525"/>
                </a:lnTo>
                <a:lnTo>
                  <a:pt x="10348" y="37096"/>
                </a:lnTo>
                <a:lnTo>
                  <a:pt x="9489" y="36627"/>
                </a:lnTo>
                <a:lnTo>
                  <a:pt x="8708" y="36119"/>
                </a:lnTo>
                <a:lnTo>
                  <a:pt x="7927" y="35534"/>
                </a:lnTo>
                <a:lnTo>
                  <a:pt x="7185" y="34948"/>
                </a:lnTo>
                <a:lnTo>
                  <a:pt x="6482" y="34362"/>
                </a:lnTo>
                <a:lnTo>
                  <a:pt x="5779" y="33698"/>
                </a:lnTo>
                <a:lnTo>
                  <a:pt x="5116" y="32996"/>
                </a:lnTo>
                <a:lnTo>
                  <a:pt x="4530" y="32293"/>
                </a:lnTo>
                <a:lnTo>
                  <a:pt x="3905" y="31551"/>
                </a:lnTo>
                <a:lnTo>
                  <a:pt x="3358" y="30770"/>
                </a:lnTo>
                <a:lnTo>
                  <a:pt x="2851" y="29989"/>
                </a:lnTo>
                <a:lnTo>
                  <a:pt x="2382" y="29130"/>
                </a:lnTo>
                <a:lnTo>
                  <a:pt x="1953" y="28310"/>
                </a:lnTo>
                <a:lnTo>
                  <a:pt x="1562" y="27412"/>
                </a:lnTo>
                <a:lnTo>
                  <a:pt x="1211" y="26514"/>
                </a:lnTo>
                <a:lnTo>
                  <a:pt x="898" y="25616"/>
                </a:lnTo>
                <a:lnTo>
                  <a:pt x="625" y="24679"/>
                </a:lnTo>
                <a:lnTo>
                  <a:pt x="391" y="23702"/>
                </a:lnTo>
                <a:lnTo>
                  <a:pt x="235" y="22726"/>
                </a:lnTo>
                <a:lnTo>
                  <a:pt x="117" y="21750"/>
                </a:lnTo>
                <a:lnTo>
                  <a:pt x="39" y="20735"/>
                </a:lnTo>
                <a:lnTo>
                  <a:pt x="0" y="19720"/>
                </a:lnTo>
                <a:lnTo>
                  <a:pt x="0" y="19720"/>
                </a:lnTo>
                <a:lnTo>
                  <a:pt x="39" y="18704"/>
                </a:lnTo>
                <a:lnTo>
                  <a:pt x="117" y="17728"/>
                </a:lnTo>
                <a:lnTo>
                  <a:pt x="235" y="16713"/>
                </a:lnTo>
                <a:lnTo>
                  <a:pt x="391" y="15776"/>
                </a:lnTo>
                <a:lnTo>
                  <a:pt x="625" y="14800"/>
                </a:lnTo>
                <a:lnTo>
                  <a:pt x="898" y="13862"/>
                </a:lnTo>
                <a:lnTo>
                  <a:pt x="1211" y="12964"/>
                </a:lnTo>
                <a:lnTo>
                  <a:pt x="1562" y="12066"/>
                </a:lnTo>
                <a:lnTo>
                  <a:pt x="1953" y="11168"/>
                </a:lnTo>
                <a:lnTo>
                  <a:pt x="2382" y="10309"/>
                </a:lnTo>
                <a:lnTo>
                  <a:pt x="2851" y="9489"/>
                </a:lnTo>
                <a:lnTo>
                  <a:pt x="3358" y="8708"/>
                </a:lnTo>
                <a:lnTo>
                  <a:pt x="3905" y="7927"/>
                </a:lnTo>
                <a:lnTo>
                  <a:pt x="4530" y="7185"/>
                </a:lnTo>
                <a:lnTo>
                  <a:pt x="5116" y="6482"/>
                </a:lnTo>
                <a:lnTo>
                  <a:pt x="5779" y="5780"/>
                </a:lnTo>
                <a:lnTo>
                  <a:pt x="6482" y="5116"/>
                </a:lnTo>
                <a:lnTo>
                  <a:pt x="7185" y="4491"/>
                </a:lnTo>
                <a:lnTo>
                  <a:pt x="7927" y="3905"/>
                </a:lnTo>
                <a:lnTo>
                  <a:pt x="8708" y="3359"/>
                </a:lnTo>
                <a:lnTo>
                  <a:pt x="9489" y="2851"/>
                </a:lnTo>
                <a:lnTo>
                  <a:pt x="10348" y="2382"/>
                </a:lnTo>
                <a:lnTo>
                  <a:pt x="11168" y="1953"/>
                </a:lnTo>
                <a:lnTo>
                  <a:pt x="12066" y="1562"/>
                </a:lnTo>
                <a:lnTo>
                  <a:pt x="12964" y="1211"/>
                </a:lnTo>
                <a:lnTo>
                  <a:pt x="13862" y="899"/>
                </a:lnTo>
                <a:lnTo>
                  <a:pt x="14799" y="625"/>
                </a:lnTo>
                <a:lnTo>
                  <a:pt x="15776" y="391"/>
                </a:lnTo>
                <a:lnTo>
                  <a:pt x="16752" y="235"/>
                </a:lnTo>
                <a:lnTo>
                  <a:pt x="17728" y="118"/>
                </a:lnTo>
                <a:lnTo>
                  <a:pt x="18743" y="40"/>
                </a:lnTo>
                <a:lnTo>
                  <a:pt x="19758" y="1"/>
                </a:lnTo>
                <a:lnTo>
                  <a:pt x="19758" y="1"/>
                </a:lnTo>
                <a:lnTo>
                  <a:pt x="20774" y="40"/>
                </a:lnTo>
                <a:lnTo>
                  <a:pt x="21750" y="118"/>
                </a:lnTo>
                <a:lnTo>
                  <a:pt x="22765" y="235"/>
                </a:lnTo>
                <a:lnTo>
                  <a:pt x="23702" y="391"/>
                </a:lnTo>
                <a:lnTo>
                  <a:pt x="24678" y="625"/>
                </a:lnTo>
                <a:lnTo>
                  <a:pt x="25615" y="899"/>
                </a:lnTo>
                <a:lnTo>
                  <a:pt x="26514" y="1211"/>
                </a:lnTo>
                <a:lnTo>
                  <a:pt x="27412" y="1562"/>
                </a:lnTo>
                <a:lnTo>
                  <a:pt x="28310" y="1953"/>
                </a:lnTo>
                <a:lnTo>
                  <a:pt x="29130" y="2382"/>
                </a:lnTo>
                <a:lnTo>
                  <a:pt x="29989" y="2851"/>
                </a:lnTo>
                <a:lnTo>
                  <a:pt x="30770" y="3359"/>
                </a:lnTo>
                <a:lnTo>
                  <a:pt x="31551" y="3905"/>
                </a:lnTo>
                <a:lnTo>
                  <a:pt x="32293" y="4491"/>
                </a:lnTo>
                <a:lnTo>
                  <a:pt x="32995" y="5116"/>
                </a:lnTo>
                <a:lnTo>
                  <a:pt x="33698" y="5780"/>
                </a:lnTo>
                <a:lnTo>
                  <a:pt x="34362" y="6482"/>
                </a:lnTo>
                <a:lnTo>
                  <a:pt x="34987" y="7185"/>
                </a:lnTo>
                <a:lnTo>
                  <a:pt x="35573" y="7927"/>
                </a:lnTo>
                <a:lnTo>
                  <a:pt x="36119" y="8708"/>
                </a:lnTo>
                <a:lnTo>
                  <a:pt x="36627" y="9489"/>
                </a:lnTo>
                <a:lnTo>
                  <a:pt x="37095" y="10309"/>
                </a:lnTo>
                <a:lnTo>
                  <a:pt x="37525" y="11168"/>
                </a:lnTo>
                <a:lnTo>
                  <a:pt x="37915" y="12066"/>
                </a:lnTo>
                <a:lnTo>
                  <a:pt x="38267" y="12964"/>
                </a:lnTo>
                <a:lnTo>
                  <a:pt x="38579" y="13862"/>
                </a:lnTo>
                <a:lnTo>
                  <a:pt x="38853" y="14800"/>
                </a:lnTo>
                <a:lnTo>
                  <a:pt x="39087" y="15776"/>
                </a:lnTo>
                <a:lnTo>
                  <a:pt x="39243" y="16713"/>
                </a:lnTo>
                <a:lnTo>
                  <a:pt x="39360" y="17728"/>
                </a:lnTo>
                <a:lnTo>
                  <a:pt x="39438" y="18704"/>
                </a:lnTo>
                <a:lnTo>
                  <a:pt x="39477" y="19720"/>
                </a:lnTo>
                <a:lnTo>
                  <a:pt x="39477" y="19720"/>
                </a:lnTo>
                <a:close/>
              </a:path>
            </a:pathLst>
          </a:custGeom>
          <a:noFill/>
          <a:ln w="23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7"/>
          <p:cNvSpPr/>
          <p:nvPr/>
        </p:nvSpPr>
        <p:spPr>
          <a:xfrm rot="10800000">
            <a:off x="8367144" y="4142370"/>
            <a:ext cx="1785851" cy="1785884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7"/>
          <p:cNvSpPr/>
          <p:nvPr/>
        </p:nvSpPr>
        <p:spPr>
          <a:xfrm rot="10800000">
            <a:off x="8070742" y="4121226"/>
            <a:ext cx="786451" cy="787280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9" name="Google Shape;1459;p27"/>
          <p:cNvGrpSpPr/>
          <p:nvPr/>
        </p:nvGrpSpPr>
        <p:grpSpPr>
          <a:xfrm rot="10800000" flipH="1">
            <a:off x="359957" y="4770143"/>
            <a:ext cx="1051274" cy="787312"/>
            <a:chOff x="3585475" y="1537675"/>
            <a:chExt cx="649175" cy="486175"/>
          </a:xfrm>
        </p:grpSpPr>
        <p:sp>
          <p:nvSpPr>
            <p:cNvPr id="1460" name="Google Shape;1460;p27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27"/>
          <p:cNvGrpSpPr/>
          <p:nvPr/>
        </p:nvGrpSpPr>
        <p:grpSpPr>
          <a:xfrm rot="10800000" flipH="1">
            <a:off x="7633694" y="-423544"/>
            <a:ext cx="1051274" cy="787312"/>
            <a:chOff x="3585475" y="1537675"/>
            <a:chExt cx="649175" cy="486175"/>
          </a:xfrm>
        </p:grpSpPr>
        <p:sp>
          <p:nvSpPr>
            <p:cNvPr id="1481" name="Google Shape;1481;p27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33"/>
          <p:cNvSpPr txBox="1">
            <a:spLocks noGrp="1"/>
          </p:cNvSpPr>
          <p:nvPr>
            <p:ph type="title"/>
          </p:nvPr>
        </p:nvSpPr>
        <p:spPr>
          <a:xfrm>
            <a:off x="1007650" y="1997637"/>
            <a:ext cx="32088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96" name="Google Shape;1896;p33"/>
          <p:cNvSpPr txBox="1">
            <a:spLocks noGrp="1"/>
          </p:cNvSpPr>
          <p:nvPr>
            <p:ph type="subTitle" idx="1"/>
          </p:nvPr>
        </p:nvSpPr>
        <p:spPr>
          <a:xfrm>
            <a:off x="1007650" y="2731389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7" name="Google Shape;1897;p33"/>
          <p:cNvSpPr/>
          <p:nvPr/>
        </p:nvSpPr>
        <p:spPr>
          <a:xfrm rot="10800000">
            <a:off x="6095229" y="-1561205"/>
            <a:ext cx="4274218" cy="4278726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1898;p33"/>
          <p:cNvGrpSpPr/>
          <p:nvPr/>
        </p:nvGrpSpPr>
        <p:grpSpPr>
          <a:xfrm rot="10800000" flipH="1">
            <a:off x="8367160" y="669950"/>
            <a:ext cx="4287930" cy="3642388"/>
            <a:chOff x="4611450" y="3151300"/>
            <a:chExt cx="667725" cy="567200"/>
          </a:xfrm>
        </p:grpSpPr>
        <p:sp>
          <p:nvSpPr>
            <p:cNvPr id="1899" name="Google Shape;1899;p33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33"/>
          <p:cNvGrpSpPr/>
          <p:nvPr/>
        </p:nvGrpSpPr>
        <p:grpSpPr>
          <a:xfrm rot="10800000" flipH="1">
            <a:off x="-3376540" y="669950"/>
            <a:ext cx="4287930" cy="3642388"/>
            <a:chOff x="4611450" y="3151300"/>
            <a:chExt cx="667725" cy="567200"/>
          </a:xfrm>
        </p:grpSpPr>
        <p:sp>
          <p:nvSpPr>
            <p:cNvPr id="1913" name="Google Shape;1913;p33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6" name="Google Shape;1926;p33"/>
          <p:cNvSpPr/>
          <p:nvPr/>
        </p:nvSpPr>
        <p:spPr>
          <a:xfrm rot="10800000">
            <a:off x="-1633725" y="-1256389"/>
            <a:ext cx="2148195" cy="2148195"/>
          </a:xfrm>
          <a:custGeom>
            <a:avLst/>
            <a:gdLst/>
            <a:ahLst/>
            <a:cxnLst/>
            <a:rect l="l" t="t" r="r" b="b"/>
            <a:pathLst>
              <a:path w="39478" h="39478" fill="none" extrusionOk="0">
                <a:moveTo>
                  <a:pt x="39477" y="19720"/>
                </a:moveTo>
                <a:lnTo>
                  <a:pt x="39477" y="19720"/>
                </a:lnTo>
                <a:lnTo>
                  <a:pt x="39438" y="20735"/>
                </a:lnTo>
                <a:lnTo>
                  <a:pt x="39360" y="21750"/>
                </a:lnTo>
                <a:lnTo>
                  <a:pt x="39243" y="22726"/>
                </a:lnTo>
                <a:lnTo>
                  <a:pt x="39087" y="23702"/>
                </a:lnTo>
                <a:lnTo>
                  <a:pt x="38853" y="24679"/>
                </a:lnTo>
                <a:lnTo>
                  <a:pt x="38579" y="25616"/>
                </a:lnTo>
                <a:lnTo>
                  <a:pt x="38267" y="26514"/>
                </a:lnTo>
                <a:lnTo>
                  <a:pt x="37915" y="27412"/>
                </a:lnTo>
                <a:lnTo>
                  <a:pt x="37525" y="28310"/>
                </a:lnTo>
                <a:lnTo>
                  <a:pt x="37095" y="29130"/>
                </a:lnTo>
                <a:lnTo>
                  <a:pt x="36627" y="29989"/>
                </a:lnTo>
                <a:lnTo>
                  <a:pt x="36119" y="30770"/>
                </a:lnTo>
                <a:lnTo>
                  <a:pt x="35573" y="31551"/>
                </a:lnTo>
                <a:lnTo>
                  <a:pt x="34987" y="32293"/>
                </a:lnTo>
                <a:lnTo>
                  <a:pt x="34362" y="32996"/>
                </a:lnTo>
                <a:lnTo>
                  <a:pt x="33698" y="33698"/>
                </a:lnTo>
                <a:lnTo>
                  <a:pt x="32995" y="34362"/>
                </a:lnTo>
                <a:lnTo>
                  <a:pt x="32293" y="34948"/>
                </a:lnTo>
                <a:lnTo>
                  <a:pt x="31551" y="35534"/>
                </a:lnTo>
                <a:lnTo>
                  <a:pt x="30770" y="36119"/>
                </a:lnTo>
                <a:lnTo>
                  <a:pt x="29989" y="36627"/>
                </a:lnTo>
                <a:lnTo>
                  <a:pt x="29130" y="37096"/>
                </a:lnTo>
                <a:lnTo>
                  <a:pt x="28310" y="37525"/>
                </a:lnTo>
                <a:lnTo>
                  <a:pt x="27412" y="37916"/>
                </a:lnTo>
                <a:lnTo>
                  <a:pt x="26514" y="38267"/>
                </a:lnTo>
                <a:lnTo>
                  <a:pt x="25615" y="38579"/>
                </a:lnTo>
                <a:lnTo>
                  <a:pt x="24678" y="38853"/>
                </a:lnTo>
                <a:lnTo>
                  <a:pt x="23702" y="39087"/>
                </a:lnTo>
                <a:lnTo>
                  <a:pt x="22765" y="39243"/>
                </a:lnTo>
                <a:lnTo>
                  <a:pt x="21750" y="39360"/>
                </a:lnTo>
                <a:lnTo>
                  <a:pt x="20774" y="39438"/>
                </a:lnTo>
                <a:lnTo>
                  <a:pt x="19758" y="39477"/>
                </a:lnTo>
                <a:lnTo>
                  <a:pt x="19758" y="39477"/>
                </a:lnTo>
                <a:lnTo>
                  <a:pt x="18743" y="39438"/>
                </a:lnTo>
                <a:lnTo>
                  <a:pt x="17728" y="39360"/>
                </a:lnTo>
                <a:lnTo>
                  <a:pt x="16752" y="39243"/>
                </a:lnTo>
                <a:lnTo>
                  <a:pt x="15776" y="39087"/>
                </a:lnTo>
                <a:lnTo>
                  <a:pt x="14799" y="38853"/>
                </a:lnTo>
                <a:lnTo>
                  <a:pt x="13862" y="38579"/>
                </a:lnTo>
                <a:lnTo>
                  <a:pt x="12964" y="38267"/>
                </a:lnTo>
                <a:lnTo>
                  <a:pt x="12066" y="37916"/>
                </a:lnTo>
                <a:lnTo>
                  <a:pt x="11168" y="37525"/>
                </a:lnTo>
                <a:lnTo>
                  <a:pt x="10348" y="37096"/>
                </a:lnTo>
                <a:lnTo>
                  <a:pt x="9489" y="36627"/>
                </a:lnTo>
                <a:lnTo>
                  <a:pt x="8708" y="36119"/>
                </a:lnTo>
                <a:lnTo>
                  <a:pt x="7927" y="35534"/>
                </a:lnTo>
                <a:lnTo>
                  <a:pt x="7185" y="34948"/>
                </a:lnTo>
                <a:lnTo>
                  <a:pt x="6482" y="34362"/>
                </a:lnTo>
                <a:lnTo>
                  <a:pt x="5779" y="33698"/>
                </a:lnTo>
                <a:lnTo>
                  <a:pt x="5116" y="32996"/>
                </a:lnTo>
                <a:lnTo>
                  <a:pt x="4530" y="32293"/>
                </a:lnTo>
                <a:lnTo>
                  <a:pt x="3905" y="31551"/>
                </a:lnTo>
                <a:lnTo>
                  <a:pt x="3358" y="30770"/>
                </a:lnTo>
                <a:lnTo>
                  <a:pt x="2851" y="29989"/>
                </a:lnTo>
                <a:lnTo>
                  <a:pt x="2382" y="29130"/>
                </a:lnTo>
                <a:lnTo>
                  <a:pt x="1953" y="28310"/>
                </a:lnTo>
                <a:lnTo>
                  <a:pt x="1562" y="27412"/>
                </a:lnTo>
                <a:lnTo>
                  <a:pt x="1211" y="26514"/>
                </a:lnTo>
                <a:lnTo>
                  <a:pt x="898" y="25616"/>
                </a:lnTo>
                <a:lnTo>
                  <a:pt x="625" y="24679"/>
                </a:lnTo>
                <a:lnTo>
                  <a:pt x="391" y="23702"/>
                </a:lnTo>
                <a:lnTo>
                  <a:pt x="235" y="22726"/>
                </a:lnTo>
                <a:lnTo>
                  <a:pt x="117" y="21750"/>
                </a:lnTo>
                <a:lnTo>
                  <a:pt x="39" y="20735"/>
                </a:lnTo>
                <a:lnTo>
                  <a:pt x="0" y="19720"/>
                </a:lnTo>
                <a:lnTo>
                  <a:pt x="0" y="19720"/>
                </a:lnTo>
                <a:lnTo>
                  <a:pt x="39" y="18704"/>
                </a:lnTo>
                <a:lnTo>
                  <a:pt x="117" y="17728"/>
                </a:lnTo>
                <a:lnTo>
                  <a:pt x="235" y="16713"/>
                </a:lnTo>
                <a:lnTo>
                  <a:pt x="391" y="15776"/>
                </a:lnTo>
                <a:lnTo>
                  <a:pt x="625" y="14800"/>
                </a:lnTo>
                <a:lnTo>
                  <a:pt x="898" y="13862"/>
                </a:lnTo>
                <a:lnTo>
                  <a:pt x="1211" y="12964"/>
                </a:lnTo>
                <a:lnTo>
                  <a:pt x="1562" y="12066"/>
                </a:lnTo>
                <a:lnTo>
                  <a:pt x="1953" y="11168"/>
                </a:lnTo>
                <a:lnTo>
                  <a:pt x="2382" y="10309"/>
                </a:lnTo>
                <a:lnTo>
                  <a:pt x="2851" y="9489"/>
                </a:lnTo>
                <a:lnTo>
                  <a:pt x="3358" y="8708"/>
                </a:lnTo>
                <a:lnTo>
                  <a:pt x="3905" y="7927"/>
                </a:lnTo>
                <a:lnTo>
                  <a:pt x="4530" y="7185"/>
                </a:lnTo>
                <a:lnTo>
                  <a:pt x="5116" y="6482"/>
                </a:lnTo>
                <a:lnTo>
                  <a:pt x="5779" y="5780"/>
                </a:lnTo>
                <a:lnTo>
                  <a:pt x="6482" y="5116"/>
                </a:lnTo>
                <a:lnTo>
                  <a:pt x="7185" y="4491"/>
                </a:lnTo>
                <a:lnTo>
                  <a:pt x="7927" y="3905"/>
                </a:lnTo>
                <a:lnTo>
                  <a:pt x="8708" y="3359"/>
                </a:lnTo>
                <a:lnTo>
                  <a:pt x="9489" y="2851"/>
                </a:lnTo>
                <a:lnTo>
                  <a:pt x="10348" y="2382"/>
                </a:lnTo>
                <a:lnTo>
                  <a:pt x="11168" y="1953"/>
                </a:lnTo>
                <a:lnTo>
                  <a:pt x="12066" y="1562"/>
                </a:lnTo>
                <a:lnTo>
                  <a:pt x="12964" y="1211"/>
                </a:lnTo>
                <a:lnTo>
                  <a:pt x="13862" y="899"/>
                </a:lnTo>
                <a:lnTo>
                  <a:pt x="14799" y="625"/>
                </a:lnTo>
                <a:lnTo>
                  <a:pt x="15776" y="391"/>
                </a:lnTo>
                <a:lnTo>
                  <a:pt x="16752" y="235"/>
                </a:lnTo>
                <a:lnTo>
                  <a:pt x="17728" y="118"/>
                </a:lnTo>
                <a:lnTo>
                  <a:pt x="18743" y="40"/>
                </a:lnTo>
                <a:lnTo>
                  <a:pt x="19758" y="1"/>
                </a:lnTo>
                <a:lnTo>
                  <a:pt x="19758" y="1"/>
                </a:lnTo>
                <a:lnTo>
                  <a:pt x="20774" y="40"/>
                </a:lnTo>
                <a:lnTo>
                  <a:pt x="21750" y="118"/>
                </a:lnTo>
                <a:lnTo>
                  <a:pt x="22765" y="235"/>
                </a:lnTo>
                <a:lnTo>
                  <a:pt x="23702" y="391"/>
                </a:lnTo>
                <a:lnTo>
                  <a:pt x="24678" y="625"/>
                </a:lnTo>
                <a:lnTo>
                  <a:pt x="25615" y="899"/>
                </a:lnTo>
                <a:lnTo>
                  <a:pt x="26514" y="1211"/>
                </a:lnTo>
                <a:lnTo>
                  <a:pt x="27412" y="1562"/>
                </a:lnTo>
                <a:lnTo>
                  <a:pt x="28310" y="1953"/>
                </a:lnTo>
                <a:lnTo>
                  <a:pt x="29130" y="2382"/>
                </a:lnTo>
                <a:lnTo>
                  <a:pt x="29989" y="2851"/>
                </a:lnTo>
                <a:lnTo>
                  <a:pt x="30770" y="3359"/>
                </a:lnTo>
                <a:lnTo>
                  <a:pt x="31551" y="3905"/>
                </a:lnTo>
                <a:lnTo>
                  <a:pt x="32293" y="4491"/>
                </a:lnTo>
                <a:lnTo>
                  <a:pt x="32995" y="5116"/>
                </a:lnTo>
                <a:lnTo>
                  <a:pt x="33698" y="5780"/>
                </a:lnTo>
                <a:lnTo>
                  <a:pt x="34362" y="6482"/>
                </a:lnTo>
                <a:lnTo>
                  <a:pt x="34987" y="7185"/>
                </a:lnTo>
                <a:lnTo>
                  <a:pt x="35573" y="7927"/>
                </a:lnTo>
                <a:lnTo>
                  <a:pt x="36119" y="8708"/>
                </a:lnTo>
                <a:lnTo>
                  <a:pt x="36627" y="9489"/>
                </a:lnTo>
                <a:lnTo>
                  <a:pt x="37095" y="10309"/>
                </a:lnTo>
                <a:lnTo>
                  <a:pt x="37525" y="11168"/>
                </a:lnTo>
                <a:lnTo>
                  <a:pt x="37915" y="12066"/>
                </a:lnTo>
                <a:lnTo>
                  <a:pt x="38267" y="12964"/>
                </a:lnTo>
                <a:lnTo>
                  <a:pt x="38579" y="13862"/>
                </a:lnTo>
                <a:lnTo>
                  <a:pt x="38853" y="14800"/>
                </a:lnTo>
                <a:lnTo>
                  <a:pt x="39087" y="15776"/>
                </a:lnTo>
                <a:lnTo>
                  <a:pt x="39243" y="16713"/>
                </a:lnTo>
                <a:lnTo>
                  <a:pt x="39360" y="17728"/>
                </a:lnTo>
                <a:lnTo>
                  <a:pt x="39438" y="18704"/>
                </a:lnTo>
                <a:lnTo>
                  <a:pt x="39477" y="19720"/>
                </a:lnTo>
                <a:lnTo>
                  <a:pt x="39477" y="19720"/>
                </a:lnTo>
                <a:close/>
              </a:path>
            </a:pathLst>
          </a:custGeom>
          <a:noFill/>
          <a:ln w="23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3"/>
          <p:cNvSpPr/>
          <p:nvPr/>
        </p:nvSpPr>
        <p:spPr>
          <a:xfrm rot="10800000">
            <a:off x="8367144" y="4142370"/>
            <a:ext cx="1785851" cy="1785884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8" name="Google Shape;1928;p33"/>
          <p:cNvGrpSpPr/>
          <p:nvPr/>
        </p:nvGrpSpPr>
        <p:grpSpPr>
          <a:xfrm rot="10800000" flipH="1">
            <a:off x="359957" y="4770143"/>
            <a:ext cx="1051274" cy="787312"/>
            <a:chOff x="3585475" y="1537675"/>
            <a:chExt cx="649175" cy="486175"/>
          </a:xfrm>
        </p:grpSpPr>
        <p:sp>
          <p:nvSpPr>
            <p:cNvPr id="1929" name="Google Shape;1929;p33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3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3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3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3"/>
          <p:cNvGrpSpPr/>
          <p:nvPr/>
        </p:nvGrpSpPr>
        <p:grpSpPr>
          <a:xfrm rot="10800000" flipH="1">
            <a:off x="3759519" y="-423544"/>
            <a:ext cx="1051274" cy="787312"/>
            <a:chOff x="3585475" y="1537675"/>
            <a:chExt cx="649175" cy="486175"/>
          </a:xfrm>
        </p:grpSpPr>
        <p:sp>
          <p:nvSpPr>
            <p:cNvPr id="1950" name="Google Shape;1950;p33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3_1">
    <p:bg>
      <p:bgPr>
        <a:solidFill>
          <a:schemeClr val="lt1"/>
        </a:solidFill>
        <a:effectLst/>
      </p:bgPr>
    </p:bg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35"/>
          <p:cNvSpPr/>
          <p:nvPr/>
        </p:nvSpPr>
        <p:spPr>
          <a:xfrm rot="10800000">
            <a:off x="-1633725" y="-1256389"/>
            <a:ext cx="2148195" cy="2148195"/>
          </a:xfrm>
          <a:custGeom>
            <a:avLst/>
            <a:gdLst/>
            <a:ahLst/>
            <a:cxnLst/>
            <a:rect l="l" t="t" r="r" b="b"/>
            <a:pathLst>
              <a:path w="39478" h="39478" fill="none" extrusionOk="0">
                <a:moveTo>
                  <a:pt x="39477" y="19720"/>
                </a:moveTo>
                <a:lnTo>
                  <a:pt x="39477" y="19720"/>
                </a:lnTo>
                <a:lnTo>
                  <a:pt x="39438" y="20735"/>
                </a:lnTo>
                <a:lnTo>
                  <a:pt x="39360" y="21750"/>
                </a:lnTo>
                <a:lnTo>
                  <a:pt x="39243" y="22726"/>
                </a:lnTo>
                <a:lnTo>
                  <a:pt x="39087" y="23702"/>
                </a:lnTo>
                <a:lnTo>
                  <a:pt x="38853" y="24679"/>
                </a:lnTo>
                <a:lnTo>
                  <a:pt x="38579" y="25616"/>
                </a:lnTo>
                <a:lnTo>
                  <a:pt x="38267" y="26514"/>
                </a:lnTo>
                <a:lnTo>
                  <a:pt x="37915" y="27412"/>
                </a:lnTo>
                <a:lnTo>
                  <a:pt x="37525" y="28310"/>
                </a:lnTo>
                <a:lnTo>
                  <a:pt x="37095" y="29130"/>
                </a:lnTo>
                <a:lnTo>
                  <a:pt x="36627" y="29989"/>
                </a:lnTo>
                <a:lnTo>
                  <a:pt x="36119" y="30770"/>
                </a:lnTo>
                <a:lnTo>
                  <a:pt x="35573" y="31551"/>
                </a:lnTo>
                <a:lnTo>
                  <a:pt x="34987" y="32293"/>
                </a:lnTo>
                <a:lnTo>
                  <a:pt x="34362" y="32996"/>
                </a:lnTo>
                <a:lnTo>
                  <a:pt x="33698" y="33698"/>
                </a:lnTo>
                <a:lnTo>
                  <a:pt x="32995" y="34362"/>
                </a:lnTo>
                <a:lnTo>
                  <a:pt x="32293" y="34948"/>
                </a:lnTo>
                <a:lnTo>
                  <a:pt x="31551" y="35534"/>
                </a:lnTo>
                <a:lnTo>
                  <a:pt x="30770" y="36119"/>
                </a:lnTo>
                <a:lnTo>
                  <a:pt x="29989" y="36627"/>
                </a:lnTo>
                <a:lnTo>
                  <a:pt x="29130" y="37096"/>
                </a:lnTo>
                <a:lnTo>
                  <a:pt x="28310" y="37525"/>
                </a:lnTo>
                <a:lnTo>
                  <a:pt x="27412" y="37916"/>
                </a:lnTo>
                <a:lnTo>
                  <a:pt x="26514" y="38267"/>
                </a:lnTo>
                <a:lnTo>
                  <a:pt x="25615" y="38579"/>
                </a:lnTo>
                <a:lnTo>
                  <a:pt x="24678" y="38853"/>
                </a:lnTo>
                <a:lnTo>
                  <a:pt x="23702" y="39087"/>
                </a:lnTo>
                <a:lnTo>
                  <a:pt x="22765" y="39243"/>
                </a:lnTo>
                <a:lnTo>
                  <a:pt x="21750" y="39360"/>
                </a:lnTo>
                <a:lnTo>
                  <a:pt x="20774" y="39438"/>
                </a:lnTo>
                <a:lnTo>
                  <a:pt x="19758" y="39477"/>
                </a:lnTo>
                <a:lnTo>
                  <a:pt x="19758" y="39477"/>
                </a:lnTo>
                <a:lnTo>
                  <a:pt x="18743" y="39438"/>
                </a:lnTo>
                <a:lnTo>
                  <a:pt x="17728" y="39360"/>
                </a:lnTo>
                <a:lnTo>
                  <a:pt x="16752" y="39243"/>
                </a:lnTo>
                <a:lnTo>
                  <a:pt x="15776" y="39087"/>
                </a:lnTo>
                <a:lnTo>
                  <a:pt x="14799" y="38853"/>
                </a:lnTo>
                <a:lnTo>
                  <a:pt x="13862" y="38579"/>
                </a:lnTo>
                <a:lnTo>
                  <a:pt x="12964" y="38267"/>
                </a:lnTo>
                <a:lnTo>
                  <a:pt x="12066" y="37916"/>
                </a:lnTo>
                <a:lnTo>
                  <a:pt x="11168" y="37525"/>
                </a:lnTo>
                <a:lnTo>
                  <a:pt x="10348" y="37096"/>
                </a:lnTo>
                <a:lnTo>
                  <a:pt x="9489" y="36627"/>
                </a:lnTo>
                <a:lnTo>
                  <a:pt x="8708" y="36119"/>
                </a:lnTo>
                <a:lnTo>
                  <a:pt x="7927" y="35534"/>
                </a:lnTo>
                <a:lnTo>
                  <a:pt x="7185" y="34948"/>
                </a:lnTo>
                <a:lnTo>
                  <a:pt x="6482" y="34362"/>
                </a:lnTo>
                <a:lnTo>
                  <a:pt x="5779" y="33698"/>
                </a:lnTo>
                <a:lnTo>
                  <a:pt x="5116" y="32996"/>
                </a:lnTo>
                <a:lnTo>
                  <a:pt x="4530" y="32293"/>
                </a:lnTo>
                <a:lnTo>
                  <a:pt x="3905" y="31551"/>
                </a:lnTo>
                <a:lnTo>
                  <a:pt x="3358" y="30770"/>
                </a:lnTo>
                <a:lnTo>
                  <a:pt x="2851" y="29989"/>
                </a:lnTo>
                <a:lnTo>
                  <a:pt x="2382" y="29130"/>
                </a:lnTo>
                <a:lnTo>
                  <a:pt x="1953" y="28310"/>
                </a:lnTo>
                <a:lnTo>
                  <a:pt x="1562" y="27412"/>
                </a:lnTo>
                <a:lnTo>
                  <a:pt x="1211" y="26514"/>
                </a:lnTo>
                <a:lnTo>
                  <a:pt x="898" y="25616"/>
                </a:lnTo>
                <a:lnTo>
                  <a:pt x="625" y="24679"/>
                </a:lnTo>
                <a:lnTo>
                  <a:pt x="391" y="23702"/>
                </a:lnTo>
                <a:lnTo>
                  <a:pt x="235" y="22726"/>
                </a:lnTo>
                <a:lnTo>
                  <a:pt x="117" y="21750"/>
                </a:lnTo>
                <a:lnTo>
                  <a:pt x="39" y="20735"/>
                </a:lnTo>
                <a:lnTo>
                  <a:pt x="0" y="19720"/>
                </a:lnTo>
                <a:lnTo>
                  <a:pt x="0" y="19720"/>
                </a:lnTo>
                <a:lnTo>
                  <a:pt x="39" y="18704"/>
                </a:lnTo>
                <a:lnTo>
                  <a:pt x="117" y="17728"/>
                </a:lnTo>
                <a:lnTo>
                  <a:pt x="235" y="16713"/>
                </a:lnTo>
                <a:lnTo>
                  <a:pt x="391" y="15776"/>
                </a:lnTo>
                <a:lnTo>
                  <a:pt x="625" y="14800"/>
                </a:lnTo>
                <a:lnTo>
                  <a:pt x="898" y="13862"/>
                </a:lnTo>
                <a:lnTo>
                  <a:pt x="1211" y="12964"/>
                </a:lnTo>
                <a:lnTo>
                  <a:pt x="1562" y="12066"/>
                </a:lnTo>
                <a:lnTo>
                  <a:pt x="1953" y="11168"/>
                </a:lnTo>
                <a:lnTo>
                  <a:pt x="2382" y="10309"/>
                </a:lnTo>
                <a:lnTo>
                  <a:pt x="2851" y="9489"/>
                </a:lnTo>
                <a:lnTo>
                  <a:pt x="3358" y="8708"/>
                </a:lnTo>
                <a:lnTo>
                  <a:pt x="3905" y="7927"/>
                </a:lnTo>
                <a:lnTo>
                  <a:pt x="4530" y="7185"/>
                </a:lnTo>
                <a:lnTo>
                  <a:pt x="5116" y="6482"/>
                </a:lnTo>
                <a:lnTo>
                  <a:pt x="5779" y="5780"/>
                </a:lnTo>
                <a:lnTo>
                  <a:pt x="6482" y="5116"/>
                </a:lnTo>
                <a:lnTo>
                  <a:pt x="7185" y="4491"/>
                </a:lnTo>
                <a:lnTo>
                  <a:pt x="7927" y="3905"/>
                </a:lnTo>
                <a:lnTo>
                  <a:pt x="8708" y="3359"/>
                </a:lnTo>
                <a:lnTo>
                  <a:pt x="9489" y="2851"/>
                </a:lnTo>
                <a:lnTo>
                  <a:pt x="10348" y="2382"/>
                </a:lnTo>
                <a:lnTo>
                  <a:pt x="11168" y="1953"/>
                </a:lnTo>
                <a:lnTo>
                  <a:pt x="12066" y="1562"/>
                </a:lnTo>
                <a:lnTo>
                  <a:pt x="12964" y="1211"/>
                </a:lnTo>
                <a:lnTo>
                  <a:pt x="13862" y="899"/>
                </a:lnTo>
                <a:lnTo>
                  <a:pt x="14799" y="625"/>
                </a:lnTo>
                <a:lnTo>
                  <a:pt x="15776" y="391"/>
                </a:lnTo>
                <a:lnTo>
                  <a:pt x="16752" y="235"/>
                </a:lnTo>
                <a:lnTo>
                  <a:pt x="17728" y="118"/>
                </a:lnTo>
                <a:lnTo>
                  <a:pt x="18743" y="40"/>
                </a:lnTo>
                <a:lnTo>
                  <a:pt x="19758" y="1"/>
                </a:lnTo>
                <a:lnTo>
                  <a:pt x="19758" y="1"/>
                </a:lnTo>
                <a:lnTo>
                  <a:pt x="20774" y="40"/>
                </a:lnTo>
                <a:lnTo>
                  <a:pt x="21750" y="118"/>
                </a:lnTo>
                <a:lnTo>
                  <a:pt x="22765" y="235"/>
                </a:lnTo>
                <a:lnTo>
                  <a:pt x="23702" y="391"/>
                </a:lnTo>
                <a:lnTo>
                  <a:pt x="24678" y="625"/>
                </a:lnTo>
                <a:lnTo>
                  <a:pt x="25615" y="899"/>
                </a:lnTo>
                <a:lnTo>
                  <a:pt x="26514" y="1211"/>
                </a:lnTo>
                <a:lnTo>
                  <a:pt x="27412" y="1562"/>
                </a:lnTo>
                <a:lnTo>
                  <a:pt x="28310" y="1953"/>
                </a:lnTo>
                <a:lnTo>
                  <a:pt x="29130" y="2382"/>
                </a:lnTo>
                <a:lnTo>
                  <a:pt x="29989" y="2851"/>
                </a:lnTo>
                <a:lnTo>
                  <a:pt x="30770" y="3359"/>
                </a:lnTo>
                <a:lnTo>
                  <a:pt x="31551" y="3905"/>
                </a:lnTo>
                <a:lnTo>
                  <a:pt x="32293" y="4491"/>
                </a:lnTo>
                <a:lnTo>
                  <a:pt x="32995" y="5116"/>
                </a:lnTo>
                <a:lnTo>
                  <a:pt x="33698" y="5780"/>
                </a:lnTo>
                <a:lnTo>
                  <a:pt x="34362" y="6482"/>
                </a:lnTo>
                <a:lnTo>
                  <a:pt x="34987" y="7185"/>
                </a:lnTo>
                <a:lnTo>
                  <a:pt x="35573" y="7927"/>
                </a:lnTo>
                <a:lnTo>
                  <a:pt x="36119" y="8708"/>
                </a:lnTo>
                <a:lnTo>
                  <a:pt x="36627" y="9489"/>
                </a:lnTo>
                <a:lnTo>
                  <a:pt x="37095" y="10309"/>
                </a:lnTo>
                <a:lnTo>
                  <a:pt x="37525" y="11168"/>
                </a:lnTo>
                <a:lnTo>
                  <a:pt x="37915" y="12066"/>
                </a:lnTo>
                <a:lnTo>
                  <a:pt x="38267" y="12964"/>
                </a:lnTo>
                <a:lnTo>
                  <a:pt x="38579" y="13862"/>
                </a:lnTo>
                <a:lnTo>
                  <a:pt x="38853" y="14800"/>
                </a:lnTo>
                <a:lnTo>
                  <a:pt x="39087" y="15776"/>
                </a:lnTo>
                <a:lnTo>
                  <a:pt x="39243" y="16713"/>
                </a:lnTo>
                <a:lnTo>
                  <a:pt x="39360" y="17728"/>
                </a:lnTo>
                <a:lnTo>
                  <a:pt x="39438" y="18704"/>
                </a:lnTo>
                <a:lnTo>
                  <a:pt x="39477" y="19720"/>
                </a:lnTo>
                <a:lnTo>
                  <a:pt x="39477" y="19720"/>
                </a:lnTo>
                <a:close/>
              </a:path>
            </a:pathLst>
          </a:custGeom>
          <a:noFill/>
          <a:ln w="23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35"/>
          <p:cNvSpPr/>
          <p:nvPr/>
        </p:nvSpPr>
        <p:spPr>
          <a:xfrm rot="10800000">
            <a:off x="8367144" y="4142370"/>
            <a:ext cx="1785851" cy="1785884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2" name="Google Shape;2022;p35"/>
          <p:cNvGrpSpPr/>
          <p:nvPr/>
        </p:nvGrpSpPr>
        <p:grpSpPr>
          <a:xfrm rot="10800000" flipH="1">
            <a:off x="359957" y="4770143"/>
            <a:ext cx="1051274" cy="787312"/>
            <a:chOff x="3585475" y="1537675"/>
            <a:chExt cx="649175" cy="486175"/>
          </a:xfrm>
        </p:grpSpPr>
        <p:sp>
          <p:nvSpPr>
            <p:cNvPr id="2023" name="Google Shape;2023;p35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35"/>
          <p:cNvGrpSpPr/>
          <p:nvPr/>
        </p:nvGrpSpPr>
        <p:grpSpPr>
          <a:xfrm rot="10800000" flipH="1">
            <a:off x="7633694" y="-423544"/>
            <a:ext cx="1051274" cy="787312"/>
            <a:chOff x="3585475" y="1537675"/>
            <a:chExt cx="649175" cy="486175"/>
          </a:xfrm>
        </p:grpSpPr>
        <p:sp>
          <p:nvSpPr>
            <p:cNvPr id="2044" name="Google Shape;2044;p35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36"/>
          <p:cNvGrpSpPr/>
          <p:nvPr/>
        </p:nvGrpSpPr>
        <p:grpSpPr>
          <a:xfrm>
            <a:off x="7230635" y="826618"/>
            <a:ext cx="4287930" cy="3642388"/>
            <a:chOff x="4611450" y="3151300"/>
            <a:chExt cx="667725" cy="567200"/>
          </a:xfrm>
        </p:grpSpPr>
        <p:sp>
          <p:nvSpPr>
            <p:cNvPr id="2066" name="Google Shape;2066;p36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6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6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6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6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6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36"/>
          <p:cNvGrpSpPr/>
          <p:nvPr/>
        </p:nvGrpSpPr>
        <p:grpSpPr>
          <a:xfrm>
            <a:off x="-2374565" y="826618"/>
            <a:ext cx="4287930" cy="3642388"/>
            <a:chOff x="4611450" y="3151300"/>
            <a:chExt cx="667725" cy="567200"/>
          </a:xfrm>
        </p:grpSpPr>
        <p:sp>
          <p:nvSpPr>
            <p:cNvPr id="2080" name="Google Shape;2080;p36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36"/>
          <p:cNvSpPr/>
          <p:nvPr/>
        </p:nvSpPr>
        <p:spPr>
          <a:xfrm flipH="1">
            <a:off x="-969025" y="3816700"/>
            <a:ext cx="2148195" cy="2148195"/>
          </a:xfrm>
          <a:custGeom>
            <a:avLst/>
            <a:gdLst/>
            <a:ahLst/>
            <a:cxnLst/>
            <a:rect l="l" t="t" r="r" b="b"/>
            <a:pathLst>
              <a:path w="39478" h="39478" fill="none" extrusionOk="0">
                <a:moveTo>
                  <a:pt x="39477" y="19720"/>
                </a:moveTo>
                <a:lnTo>
                  <a:pt x="39477" y="19720"/>
                </a:lnTo>
                <a:lnTo>
                  <a:pt x="39438" y="20735"/>
                </a:lnTo>
                <a:lnTo>
                  <a:pt x="39360" y="21750"/>
                </a:lnTo>
                <a:lnTo>
                  <a:pt x="39243" y="22726"/>
                </a:lnTo>
                <a:lnTo>
                  <a:pt x="39087" y="23702"/>
                </a:lnTo>
                <a:lnTo>
                  <a:pt x="38853" y="24679"/>
                </a:lnTo>
                <a:lnTo>
                  <a:pt x="38579" y="25616"/>
                </a:lnTo>
                <a:lnTo>
                  <a:pt x="38267" y="26514"/>
                </a:lnTo>
                <a:lnTo>
                  <a:pt x="37915" y="27412"/>
                </a:lnTo>
                <a:lnTo>
                  <a:pt x="37525" y="28310"/>
                </a:lnTo>
                <a:lnTo>
                  <a:pt x="37095" y="29130"/>
                </a:lnTo>
                <a:lnTo>
                  <a:pt x="36627" y="29989"/>
                </a:lnTo>
                <a:lnTo>
                  <a:pt x="36119" y="30770"/>
                </a:lnTo>
                <a:lnTo>
                  <a:pt x="35573" y="31551"/>
                </a:lnTo>
                <a:lnTo>
                  <a:pt x="34987" y="32293"/>
                </a:lnTo>
                <a:lnTo>
                  <a:pt x="34362" y="32996"/>
                </a:lnTo>
                <a:lnTo>
                  <a:pt x="33698" y="33698"/>
                </a:lnTo>
                <a:lnTo>
                  <a:pt x="32995" y="34362"/>
                </a:lnTo>
                <a:lnTo>
                  <a:pt x="32293" y="34948"/>
                </a:lnTo>
                <a:lnTo>
                  <a:pt x="31551" y="35534"/>
                </a:lnTo>
                <a:lnTo>
                  <a:pt x="30770" y="36119"/>
                </a:lnTo>
                <a:lnTo>
                  <a:pt x="29989" y="36627"/>
                </a:lnTo>
                <a:lnTo>
                  <a:pt x="29130" y="37096"/>
                </a:lnTo>
                <a:lnTo>
                  <a:pt x="28310" y="37525"/>
                </a:lnTo>
                <a:lnTo>
                  <a:pt x="27412" y="37916"/>
                </a:lnTo>
                <a:lnTo>
                  <a:pt x="26514" y="38267"/>
                </a:lnTo>
                <a:lnTo>
                  <a:pt x="25615" y="38579"/>
                </a:lnTo>
                <a:lnTo>
                  <a:pt x="24678" y="38853"/>
                </a:lnTo>
                <a:lnTo>
                  <a:pt x="23702" y="39087"/>
                </a:lnTo>
                <a:lnTo>
                  <a:pt x="22765" y="39243"/>
                </a:lnTo>
                <a:lnTo>
                  <a:pt x="21750" y="39360"/>
                </a:lnTo>
                <a:lnTo>
                  <a:pt x="20774" y="39438"/>
                </a:lnTo>
                <a:lnTo>
                  <a:pt x="19758" y="39477"/>
                </a:lnTo>
                <a:lnTo>
                  <a:pt x="19758" y="39477"/>
                </a:lnTo>
                <a:lnTo>
                  <a:pt x="18743" y="39438"/>
                </a:lnTo>
                <a:lnTo>
                  <a:pt x="17728" y="39360"/>
                </a:lnTo>
                <a:lnTo>
                  <a:pt x="16752" y="39243"/>
                </a:lnTo>
                <a:lnTo>
                  <a:pt x="15776" y="39087"/>
                </a:lnTo>
                <a:lnTo>
                  <a:pt x="14799" y="38853"/>
                </a:lnTo>
                <a:lnTo>
                  <a:pt x="13862" y="38579"/>
                </a:lnTo>
                <a:lnTo>
                  <a:pt x="12964" y="38267"/>
                </a:lnTo>
                <a:lnTo>
                  <a:pt x="12066" y="37916"/>
                </a:lnTo>
                <a:lnTo>
                  <a:pt x="11168" y="37525"/>
                </a:lnTo>
                <a:lnTo>
                  <a:pt x="10348" y="37096"/>
                </a:lnTo>
                <a:lnTo>
                  <a:pt x="9489" y="36627"/>
                </a:lnTo>
                <a:lnTo>
                  <a:pt x="8708" y="36119"/>
                </a:lnTo>
                <a:lnTo>
                  <a:pt x="7927" y="35534"/>
                </a:lnTo>
                <a:lnTo>
                  <a:pt x="7185" y="34948"/>
                </a:lnTo>
                <a:lnTo>
                  <a:pt x="6482" y="34362"/>
                </a:lnTo>
                <a:lnTo>
                  <a:pt x="5779" y="33698"/>
                </a:lnTo>
                <a:lnTo>
                  <a:pt x="5116" y="32996"/>
                </a:lnTo>
                <a:lnTo>
                  <a:pt x="4530" y="32293"/>
                </a:lnTo>
                <a:lnTo>
                  <a:pt x="3905" y="31551"/>
                </a:lnTo>
                <a:lnTo>
                  <a:pt x="3358" y="30770"/>
                </a:lnTo>
                <a:lnTo>
                  <a:pt x="2851" y="29989"/>
                </a:lnTo>
                <a:lnTo>
                  <a:pt x="2382" y="29130"/>
                </a:lnTo>
                <a:lnTo>
                  <a:pt x="1953" y="28310"/>
                </a:lnTo>
                <a:lnTo>
                  <a:pt x="1562" y="27412"/>
                </a:lnTo>
                <a:lnTo>
                  <a:pt x="1211" y="26514"/>
                </a:lnTo>
                <a:lnTo>
                  <a:pt x="898" y="25616"/>
                </a:lnTo>
                <a:lnTo>
                  <a:pt x="625" y="24679"/>
                </a:lnTo>
                <a:lnTo>
                  <a:pt x="391" y="23702"/>
                </a:lnTo>
                <a:lnTo>
                  <a:pt x="235" y="22726"/>
                </a:lnTo>
                <a:lnTo>
                  <a:pt x="117" y="21750"/>
                </a:lnTo>
                <a:lnTo>
                  <a:pt x="39" y="20735"/>
                </a:lnTo>
                <a:lnTo>
                  <a:pt x="0" y="19720"/>
                </a:lnTo>
                <a:lnTo>
                  <a:pt x="0" y="19720"/>
                </a:lnTo>
                <a:lnTo>
                  <a:pt x="39" y="18704"/>
                </a:lnTo>
                <a:lnTo>
                  <a:pt x="117" y="17728"/>
                </a:lnTo>
                <a:lnTo>
                  <a:pt x="235" y="16713"/>
                </a:lnTo>
                <a:lnTo>
                  <a:pt x="391" y="15776"/>
                </a:lnTo>
                <a:lnTo>
                  <a:pt x="625" y="14800"/>
                </a:lnTo>
                <a:lnTo>
                  <a:pt x="898" y="13862"/>
                </a:lnTo>
                <a:lnTo>
                  <a:pt x="1211" y="12964"/>
                </a:lnTo>
                <a:lnTo>
                  <a:pt x="1562" y="12066"/>
                </a:lnTo>
                <a:lnTo>
                  <a:pt x="1953" y="11168"/>
                </a:lnTo>
                <a:lnTo>
                  <a:pt x="2382" y="10309"/>
                </a:lnTo>
                <a:lnTo>
                  <a:pt x="2851" y="9489"/>
                </a:lnTo>
                <a:lnTo>
                  <a:pt x="3358" y="8708"/>
                </a:lnTo>
                <a:lnTo>
                  <a:pt x="3905" y="7927"/>
                </a:lnTo>
                <a:lnTo>
                  <a:pt x="4530" y="7185"/>
                </a:lnTo>
                <a:lnTo>
                  <a:pt x="5116" y="6482"/>
                </a:lnTo>
                <a:lnTo>
                  <a:pt x="5779" y="5780"/>
                </a:lnTo>
                <a:lnTo>
                  <a:pt x="6482" y="5116"/>
                </a:lnTo>
                <a:lnTo>
                  <a:pt x="7185" y="4491"/>
                </a:lnTo>
                <a:lnTo>
                  <a:pt x="7927" y="3905"/>
                </a:lnTo>
                <a:lnTo>
                  <a:pt x="8708" y="3359"/>
                </a:lnTo>
                <a:lnTo>
                  <a:pt x="9489" y="2851"/>
                </a:lnTo>
                <a:lnTo>
                  <a:pt x="10348" y="2382"/>
                </a:lnTo>
                <a:lnTo>
                  <a:pt x="11168" y="1953"/>
                </a:lnTo>
                <a:lnTo>
                  <a:pt x="12066" y="1562"/>
                </a:lnTo>
                <a:lnTo>
                  <a:pt x="12964" y="1211"/>
                </a:lnTo>
                <a:lnTo>
                  <a:pt x="13862" y="899"/>
                </a:lnTo>
                <a:lnTo>
                  <a:pt x="14799" y="625"/>
                </a:lnTo>
                <a:lnTo>
                  <a:pt x="15776" y="391"/>
                </a:lnTo>
                <a:lnTo>
                  <a:pt x="16752" y="235"/>
                </a:lnTo>
                <a:lnTo>
                  <a:pt x="17728" y="118"/>
                </a:lnTo>
                <a:lnTo>
                  <a:pt x="18743" y="40"/>
                </a:lnTo>
                <a:lnTo>
                  <a:pt x="19758" y="1"/>
                </a:lnTo>
                <a:lnTo>
                  <a:pt x="19758" y="1"/>
                </a:lnTo>
                <a:lnTo>
                  <a:pt x="20774" y="40"/>
                </a:lnTo>
                <a:lnTo>
                  <a:pt x="21750" y="118"/>
                </a:lnTo>
                <a:lnTo>
                  <a:pt x="22765" y="235"/>
                </a:lnTo>
                <a:lnTo>
                  <a:pt x="23702" y="391"/>
                </a:lnTo>
                <a:lnTo>
                  <a:pt x="24678" y="625"/>
                </a:lnTo>
                <a:lnTo>
                  <a:pt x="25615" y="899"/>
                </a:lnTo>
                <a:lnTo>
                  <a:pt x="26514" y="1211"/>
                </a:lnTo>
                <a:lnTo>
                  <a:pt x="27412" y="1562"/>
                </a:lnTo>
                <a:lnTo>
                  <a:pt x="28310" y="1953"/>
                </a:lnTo>
                <a:lnTo>
                  <a:pt x="29130" y="2382"/>
                </a:lnTo>
                <a:lnTo>
                  <a:pt x="29989" y="2851"/>
                </a:lnTo>
                <a:lnTo>
                  <a:pt x="30770" y="3359"/>
                </a:lnTo>
                <a:lnTo>
                  <a:pt x="31551" y="3905"/>
                </a:lnTo>
                <a:lnTo>
                  <a:pt x="32293" y="4491"/>
                </a:lnTo>
                <a:lnTo>
                  <a:pt x="32995" y="5116"/>
                </a:lnTo>
                <a:lnTo>
                  <a:pt x="33698" y="5780"/>
                </a:lnTo>
                <a:lnTo>
                  <a:pt x="34362" y="6482"/>
                </a:lnTo>
                <a:lnTo>
                  <a:pt x="34987" y="7185"/>
                </a:lnTo>
                <a:lnTo>
                  <a:pt x="35573" y="7927"/>
                </a:lnTo>
                <a:lnTo>
                  <a:pt x="36119" y="8708"/>
                </a:lnTo>
                <a:lnTo>
                  <a:pt x="36627" y="9489"/>
                </a:lnTo>
                <a:lnTo>
                  <a:pt x="37095" y="10309"/>
                </a:lnTo>
                <a:lnTo>
                  <a:pt x="37525" y="11168"/>
                </a:lnTo>
                <a:lnTo>
                  <a:pt x="37915" y="12066"/>
                </a:lnTo>
                <a:lnTo>
                  <a:pt x="38267" y="12964"/>
                </a:lnTo>
                <a:lnTo>
                  <a:pt x="38579" y="13862"/>
                </a:lnTo>
                <a:lnTo>
                  <a:pt x="38853" y="14800"/>
                </a:lnTo>
                <a:lnTo>
                  <a:pt x="39087" y="15776"/>
                </a:lnTo>
                <a:lnTo>
                  <a:pt x="39243" y="16713"/>
                </a:lnTo>
                <a:lnTo>
                  <a:pt x="39360" y="17728"/>
                </a:lnTo>
                <a:lnTo>
                  <a:pt x="39438" y="18704"/>
                </a:lnTo>
                <a:lnTo>
                  <a:pt x="39477" y="19720"/>
                </a:lnTo>
                <a:lnTo>
                  <a:pt x="39477" y="19720"/>
                </a:lnTo>
                <a:close/>
              </a:path>
            </a:pathLst>
          </a:custGeom>
          <a:noFill/>
          <a:ln w="234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36"/>
          <p:cNvSpPr/>
          <p:nvPr/>
        </p:nvSpPr>
        <p:spPr>
          <a:xfrm flipH="1">
            <a:off x="8148019" y="-395873"/>
            <a:ext cx="1785851" cy="1785884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36"/>
          <p:cNvSpPr/>
          <p:nvPr/>
        </p:nvSpPr>
        <p:spPr>
          <a:xfrm flipH="1">
            <a:off x="7851617" y="623875"/>
            <a:ext cx="786451" cy="787280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6" name="Google Shape;2096;p36"/>
          <p:cNvGrpSpPr/>
          <p:nvPr/>
        </p:nvGrpSpPr>
        <p:grpSpPr>
          <a:xfrm>
            <a:off x="514482" y="518776"/>
            <a:ext cx="1051274" cy="787312"/>
            <a:chOff x="3585475" y="1537675"/>
            <a:chExt cx="649175" cy="486175"/>
          </a:xfrm>
        </p:grpSpPr>
        <p:sp>
          <p:nvSpPr>
            <p:cNvPr id="2097" name="Google Shape;2097;p36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36"/>
          <p:cNvGrpSpPr/>
          <p:nvPr/>
        </p:nvGrpSpPr>
        <p:grpSpPr>
          <a:xfrm>
            <a:off x="7523332" y="3991726"/>
            <a:ext cx="1051274" cy="787312"/>
            <a:chOff x="3585475" y="1537675"/>
            <a:chExt cx="649175" cy="486175"/>
          </a:xfrm>
        </p:grpSpPr>
        <p:sp>
          <p:nvSpPr>
            <p:cNvPr id="2118" name="Google Shape;2118;p36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9" name="Google Shape;2139;p37"/>
          <p:cNvGrpSpPr/>
          <p:nvPr/>
        </p:nvGrpSpPr>
        <p:grpSpPr>
          <a:xfrm>
            <a:off x="7799282" y="2074226"/>
            <a:ext cx="1051274" cy="787312"/>
            <a:chOff x="3585475" y="1537675"/>
            <a:chExt cx="649175" cy="486175"/>
          </a:xfrm>
        </p:grpSpPr>
        <p:sp>
          <p:nvSpPr>
            <p:cNvPr id="2140" name="Google Shape;2140;p37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37"/>
          <p:cNvGrpSpPr/>
          <p:nvPr/>
        </p:nvGrpSpPr>
        <p:grpSpPr>
          <a:xfrm>
            <a:off x="293445" y="2074226"/>
            <a:ext cx="1051274" cy="787312"/>
            <a:chOff x="3585475" y="1537675"/>
            <a:chExt cx="649175" cy="486175"/>
          </a:xfrm>
        </p:grpSpPr>
        <p:sp>
          <p:nvSpPr>
            <p:cNvPr id="2161" name="Google Shape;2161;p37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1" name="Google Shape;2181;p37"/>
          <p:cNvSpPr/>
          <p:nvPr/>
        </p:nvSpPr>
        <p:spPr>
          <a:xfrm>
            <a:off x="3227875" y="4385403"/>
            <a:ext cx="2688246" cy="2688296"/>
          </a:xfrm>
          <a:custGeom>
            <a:avLst/>
            <a:gdLst/>
            <a:ahLst/>
            <a:cxnLst/>
            <a:rect l="l" t="t" r="r" b="b"/>
            <a:pathLst>
              <a:path w="53730" h="53731" fill="none" extrusionOk="0">
                <a:moveTo>
                  <a:pt x="53730" y="26865"/>
                </a:moveTo>
                <a:lnTo>
                  <a:pt x="53730" y="26865"/>
                </a:lnTo>
                <a:lnTo>
                  <a:pt x="53691" y="28232"/>
                </a:lnTo>
                <a:lnTo>
                  <a:pt x="53613" y="29599"/>
                </a:lnTo>
                <a:lnTo>
                  <a:pt x="53418" y="30965"/>
                </a:lnTo>
                <a:lnTo>
                  <a:pt x="53183" y="32293"/>
                </a:lnTo>
                <a:lnTo>
                  <a:pt x="52910" y="33582"/>
                </a:lnTo>
                <a:lnTo>
                  <a:pt x="52520" y="34870"/>
                </a:lnTo>
                <a:lnTo>
                  <a:pt x="52129" y="36120"/>
                </a:lnTo>
                <a:lnTo>
                  <a:pt x="51621" y="37330"/>
                </a:lnTo>
                <a:lnTo>
                  <a:pt x="51075" y="38502"/>
                </a:lnTo>
                <a:lnTo>
                  <a:pt x="50489" y="39673"/>
                </a:lnTo>
                <a:lnTo>
                  <a:pt x="49864" y="40805"/>
                </a:lnTo>
                <a:lnTo>
                  <a:pt x="49161" y="41899"/>
                </a:lnTo>
                <a:lnTo>
                  <a:pt x="48420" y="42953"/>
                </a:lnTo>
                <a:lnTo>
                  <a:pt x="47600" y="43968"/>
                </a:lnTo>
                <a:lnTo>
                  <a:pt x="46780" y="44944"/>
                </a:lnTo>
                <a:lnTo>
                  <a:pt x="45881" y="45882"/>
                </a:lnTo>
                <a:lnTo>
                  <a:pt x="44944" y="46741"/>
                </a:lnTo>
                <a:lnTo>
                  <a:pt x="43968" y="47600"/>
                </a:lnTo>
                <a:lnTo>
                  <a:pt x="42953" y="48381"/>
                </a:lnTo>
                <a:lnTo>
                  <a:pt x="41899" y="49161"/>
                </a:lnTo>
                <a:lnTo>
                  <a:pt x="40805" y="49825"/>
                </a:lnTo>
                <a:lnTo>
                  <a:pt x="39673" y="50489"/>
                </a:lnTo>
                <a:lnTo>
                  <a:pt x="38501" y="51075"/>
                </a:lnTo>
                <a:lnTo>
                  <a:pt x="37330" y="51621"/>
                </a:lnTo>
                <a:lnTo>
                  <a:pt x="36120" y="52090"/>
                </a:lnTo>
                <a:lnTo>
                  <a:pt x="34870" y="52520"/>
                </a:lnTo>
                <a:lnTo>
                  <a:pt x="33581" y="52871"/>
                </a:lnTo>
                <a:lnTo>
                  <a:pt x="32293" y="53183"/>
                </a:lnTo>
                <a:lnTo>
                  <a:pt x="30965" y="53418"/>
                </a:lnTo>
                <a:lnTo>
                  <a:pt x="29638" y="53613"/>
                </a:lnTo>
                <a:lnTo>
                  <a:pt x="28271" y="53691"/>
                </a:lnTo>
                <a:lnTo>
                  <a:pt x="26865" y="53730"/>
                </a:lnTo>
                <a:lnTo>
                  <a:pt x="26865" y="53730"/>
                </a:lnTo>
                <a:lnTo>
                  <a:pt x="25499" y="53691"/>
                </a:lnTo>
                <a:lnTo>
                  <a:pt x="24132" y="53613"/>
                </a:lnTo>
                <a:lnTo>
                  <a:pt x="22765" y="53418"/>
                </a:lnTo>
                <a:lnTo>
                  <a:pt x="21477" y="53183"/>
                </a:lnTo>
                <a:lnTo>
                  <a:pt x="20149" y="52871"/>
                </a:lnTo>
                <a:lnTo>
                  <a:pt x="18900" y="52520"/>
                </a:lnTo>
                <a:lnTo>
                  <a:pt x="17650" y="52090"/>
                </a:lnTo>
                <a:lnTo>
                  <a:pt x="16401" y="51621"/>
                </a:lnTo>
                <a:lnTo>
                  <a:pt x="15229" y="51075"/>
                </a:lnTo>
                <a:lnTo>
                  <a:pt x="14058" y="50489"/>
                </a:lnTo>
                <a:lnTo>
                  <a:pt x="12925" y="49825"/>
                </a:lnTo>
                <a:lnTo>
                  <a:pt x="11832" y="49161"/>
                </a:lnTo>
                <a:lnTo>
                  <a:pt x="10778" y="48381"/>
                </a:lnTo>
                <a:lnTo>
                  <a:pt x="9762" y="47600"/>
                </a:lnTo>
                <a:lnTo>
                  <a:pt x="8825" y="46741"/>
                </a:lnTo>
                <a:lnTo>
                  <a:pt x="7888" y="45882"/>
                </a:lnTo>
                <a:lnTo>
                  <a:pt x="6990" y="44944"/>
                </a:lnTo>
                <a:lnTo>
                  <a:pt x="6131" y="43968"/>
                </a:lnTo>
                <a:lnTo>
                  <a:pt x="5350" y="42953"/>
                </a:lnTo>
                <a:lnTo>
                  <a:pt x="4608" y="41899"/>
                </a:lnTo>
                <a:lnTo>
                  <a:pt x="3905" y="40805"/>
                </a:lnTo>
                <a:lnTo>
                  <a:pt x="3242" y="39673"/>
                </a:lnTo>
                <a:lnTo>
                  <a:pt x="2656" y="38502"/>
                </a:lnTo>
                <a:lnTo>
                  <a:pt x="2109" y="37330"/>
                </a:lnTo>
                <a:lnTo>
                  <a:pt x="1641" y="36120"/>
                </a:lnTo>
                <a:lnTo>
                  <a:pt x="1211" y="34870"/>
                </a:lnTo>
                <a:lnTo>
                  <a:pt x="860" y="33582"/>
                </a:lnTo>
                <a:lnTo>
                  <a:pt x="547" y="32293"/>
                </a:lnTo>
                <a:lnTo>
                  <a:pt x="313" y="30965"/>
                </a:lnTo>
                <a:lnTo>
                  <a:pt x="157" y="29599"/>
                </a:lnTo>
                <a:lnTo>
                  <a:pt x="40" y="28232"/>
                </a:lnTo>
                <a:lnTo>
                  <a:pt x="1" y="26865"/>
                </a:lnTo>
                <a:lnTo>
                  <a:pt x="1" y="26865"/>
                </a:lnTo>
                <a:lnTo>
                  <a:pt x="40" y="25499"/>
                </a:lnTo>
                <a:lnTo>
                  <a:pt x="157" y="24132"/>
                </a:lnTo>
                <a:lnTo>
                  <a:pt x="313" y="22765"/>
                </a:lnTo>
                <a:lnTo>
                  <a:pt x="547" y="21438"/>
                </a:lnTo>
                <a:lnTo>
                  <a:pt x="860" y="20149"/>
                </a:lnTo>
                <a:lnTo>
                  <a:pt x="1211" y="18861"/>
                </a:lnTo>
                <a:lnTo>
                  <a:pt x="1641" y="17611"/>
                </a:lnTo>
                <a:lnTo>
                  <a:pt x="2109" y="16401"/>
                </a:lnTo>
                <a:lnTo>
                  <a:pt x="2656" y="15229"/>
                </a:lnTo>
                <a:lnTo>
                  <a:pt x="3242" y="14058"/>
                </a:lnTo>
                <a:lnTo>
                  <a:pt x="3905" y="12926"/>
                </a:lnTo>
                <a:lnTo>
                  <a:pt x="4608" y="11832"/>
                </a:lnTo>
                <a:lnTo>
                  <a:pt x="5350" y="10778"/>
                </a:lnTo>
                <a:lnTo>
                  <a:pt x="6131" y="9763"/>
                </a:lnTo>
                <a:lnTo>
                  <a:pt x="6990" y="8786"/>
                </a:lnTo>
                <a:lnTo>
                  <a:pt x="7888" y="7849"/>
                </a:lnTo>
                <a:lnTo>
                  <a:pt x="8825" y="6990"/>
                </a:lnTo>
                <a:lnTo>
                  <a:pt x="9762" y="6131"/>
                </a:lnTo>
                <a:lnTo>
                  <a:pt x="10778" y="5350"/>
                </a:lnTo>
                <a:lnTo>
                  <a:pt x="11832" y="4569"/>
                </a:lnTo>
                <a:lnTo>
                  <a:pt x="12925" y="3906"/>
                </a:lnTo>
                <a:lnTo>
                  <a:pt x="14058" y="3242"/>
                </a:lnTo>
                <a:lnTo>
                  <a:pt x="15229" y="2656"/>
                </a:lnTo>
                <a:lnTo>
                  <a:pt x="16401" y="2109"/>
                </a:lnTo>
                <a:lnTo>
                  <a:pt x="17650" y="1641"/>
                </a:lnTo>
                <a:lnTo>
                  <a:pt x="18900" y="1211"/>
                </a:lnTo>
                <a:lnTo>
                  <a:pt x="20149" y="860"/>
                </a:lnTo>
                <a:lnTo>
                  <a:pt x="21477" y="547"/>
                </a:lnTo>
                <a:lnTo>
                  <a:pt x="22765" y="313"/>
                </a:lnTo>
                <a:lnTo>
                  <a:pt x="24132" y="118"/>
                </a:lnTo>
                <a:lnTo>
                  <a:pt x="25499" y="40"/>
                </a:lnTo>
                <a:lnTo>
                  <a:pt x="26865" y="1"/>
                </a:lnTo>
                <a:lnTo>
                  <a:pt x="26865" y="1"/>
                </a:lnTo>
                <a:lnTo>
                  <a:pt x="28271" y="40"/>
                </a:lnTo>
                <a:lnTo>
                  <a:pt x="29638" y="118"/>
                </a:lnTo>
                <a:lnTo>
                  <a:pt x="30965" y="313"/>
                </a:lnTo>
                <a:lnTo>
                  <a:pt x="32293" y="547"/>
                </a:lnTo>
                <a:lnTo>
                  <a:pt x="33581" y="860"/>
                </a:lnTo>
                <a:lnTo>
                  <a:pt x="34870" y="1211"/>
                </a:lnTo>
                <a:lnTo>
                  <a:pt x="36120" y="1641"/>
                </a:lnTo>
                <a:lnTo>
                  <a:pt x="37330" y="2109"/>
                </a:lnTo>
                <a:lnTo>
                  <a:pt x="38501" y="2656"/>
                </a:lnTo>
                <a:lnTo>
                  <a:pt x="39673" y="3242"/>
                </a:lnTo>
                <a:lnTo>
                  <a:pt x="40805" y="3906"/>
                </a:lnTo>
                <a:lnTo>
                  <a:pt x="41899" y="4569"/>
                </a:lnTo>
                <a:lnTo>
                  <a:pt x="42953" y="5350"/>
                </a:lnTo>
                <a:lnTo>
                  <a:pt x="43968" y="6131"/>
                </a:lnTo>
                <a:lnTo>
                  <a:pt x="44944" y="6990"/>
                </a:lnTo>
                <a:lnTo>
                  <a:pt x="45881" y="7849"/>
                </a:lnTo>
                <a:lnTo>
                  <a:pt x="46780" y="8786"/>
                </a:lnTo>
                <a:lnTo>
                  <a:pt x="47600" y="9763"/>
                </a:lnTo>
                <a:lnTo>
                  <a:pt x="48420" y="10778"/>
                </a:lnTo>
                <a:lnTo>
                  <a:pt x="49161" y="11832"/>
                </a:lnTo>
                <a:lnTo>
                  <a:pt x="49864" y="12926"/>
                </a:lnTo>
                <a:lnTo>
                  <a:pt x="50489" y="14058"/>
                </a:lnTo>
                <a:lnTo>
                  <a:pt x="51075" y="15229"/>
                </a:lnTo>
                <a:lnTo>
                  <a:pt x="51621" y="16401"/>
                </a:lnTo>
                <a:lnTo>
                  <a:pt x="52129" y="17611"/>
                </a:lnTo>
                <a:lnTo>
                  <a:pt x="52520" y="18861"/>
                </a:lnTo>
                <a:lnTo>
                  <a:pt x="52910" y="20149"/>
                </a:lnTo>
                <a:lnTo>
                  <a:pt x="53183" y="21438"/>
                </a:lnTo>
                <a:lnTo>
                  <a:pt x="53418" y="22765"/>
                </a:lnTo>
                <a:lnTo>
                  <a:pt x="53613" y="24132"/>
                </a:lnTo>
                <a:lnTo>
                  <a:pt x="53691" y="25499"/>
                </a:lnTo>
                <a:lnTo>
                  <a:pt x="53730" y="26865"/>
                </a:lnTo>
                <a:lnTo>
                  <a:pt x="53730" y="26865"/>
                </a:lnTo>
                <a:close/>
              </a:path>
            </a:pathLst>
          </a:custGeom>
          <a:noFill/>
          <a:ln w="23425" cap="rnd" cmpd="sng">
            <a:solidFill>
              <a:srgbClr val="FF3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2" name="Google Shape;2182;p37"/>
          <p:cNvGrpSpPr/>
          <p:nvPr/>
        </p:nvGrpSpPr>
        <p:grpSpPr>
          <a:xfrm>
            <a:off x="2399960" y="871118"/>
            <a:ext cx="4287930" cy="3642388"/>
            <a:chOff x="4611450" y="3151300"/>
            <a:chExt cx="667725" cy="567200"/>
          </a:xfrm>
        </p:grpSpPr>
        <p:sp>
          <p:nvSpPr>
            <p:cNvPr id="2183" name="Google Shape;2183;p37"/>
            <p:cNvSpPr/>
            <p:nvPr/>
          </p:nvSpPr>
          <p:spPr>
            <a:xfrm>
              <a:off x="47032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1" y="1"/>
                  </a:moveTo>
                  <a:lnTo>
                    <a:pt x="1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47842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48642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494530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502632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5107350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5188375" y="3151300"/>
              <a:ext cx="25" cy="567200"/>
            </a:xfrm>
            <a:custGeom>
              <a:avLst/>
              <a:gdLst/>
              <a:ahLst/>
              <a:cxnLst/>
              <a:rect l="l" t="t" r="r" b="b"/>
              <a:pathLst>
                <a:path w="1" h="22688" fill="none" extrusionOk="0">
                  <a:moveTo>
                    <a:pt x="0" y="1"/>
                  </a:moveTo>
                  <a:lnTo>
                    <a:pt x="0" y="22687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4611450" y="363355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4611450" y="35525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4611450" y="34715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4611450" y="339047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0"/>
                  </a:moveTo>
                  <a:lnTo>
                    <a:pt x="26709" y="0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4611450" y="3310425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4611450" y="3229400"/>
              <a:ext cx="667725" cy="25"/>
            </a:xfrm>
            <a:custGeom>
              <a:avLst/>
              <a:gdLst/>
              <a:ahLst/>
              <a:cxnLst/>
              <a:rect l="l" t="t" r="r" b="b"/>
              <a:pathLst>
                <a:path w="26709" h="1" fill="none" extrusionOk="0">
                  <a:moveTo>
                    <a:pt x="0" y="1"/>
                  </a:moveTo>
                  <a:lnTo>
                    <a:pt x="26709" y="1"/>
                  </a:lnTo>
                </a:path>
              </a:pathLst>
            </a:custGeom>
            <a:noFill/>
            <a:ln w="78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6" name="Google Shape;2196;p37"/>
          <p:cNvSpPr/>
          <p:nvPr/>
        </p:nvSpPr>
        <p:spPr>
          <a:xfrm>
            <a:off x="3161643" y="-1861624"/>
            <a:ext cx="2820666" cy="2823640"/>
          </a:xfrm>
          <a:custGeom>
            <a:avLst/>
            <a:gdLst/>
            <a:ahLst/>
            <a:cxnLst/>
            <a:rect l="l" t="t" r="r" b="b"/>
            <a:pathLst>
              <a:path w="36979" h="37018" extrusionOk="0">
                <a:moveTo>
                  <a:pt x="18509" y="1"/>
                </a:moveTo>
                <a:lnTo>
                  <a:pt x="17533" y="40"/>
                </a:lnTo>
                <a:lnTo>
                  <a:pt x="16595" y="118"/>
                </a:lnTo>
                <a:lnTo>
                  <a:pt x="15697" y="235"/>
                </a:lnTo>
                <a:lnTo>
                  <a:pt x="14760" y="391"/>
                </a:lnTo>
                <a:lnTo>
                  <a:pt x="13862" y="586"/>
                </a:lnTo>
                <a:lnTo>
                  <a:pt x="13003" y="860"/>
                </a:lnTo>
                <a:lnTo>
                  <a:pt x="12144" y="1133"/>
                </a:lnTo>
                <a:lnTo>
                  <a:pt x="11285" y="1484"/>
                </a:lnTo>
                <a:lnTo>
                  <a:pt x="10465" y="1836"/>
                </a:lnTo>
                <a:lnTo>
                  <a:pt x="9684" y="2265"/>
                </a:lnTo>
                <a:lnTo>
                  <a:pt x="8903" y="2695"/>
                </a:lnTo>
                <a:lnTo>
                  <a:pt x="8161" y="3163"/>
                </a:lnTo>
                <a:lnTo>
                  <a:pt x="7419" y="3671"/>
                </a:lnTo>
                <a:lnTo>
                  <a:pt x="6755" y="4257"/>
                </a:lnTo>
                <a:lnTo>
                  <a:pt x="6053" y="4803"/>
                </a:lnTo>
                <a:lnTo>
                  <a:pt x="5428" y="5428"/>
                </a:lnTo>
                <a:lnTo>
                  <a:pt x="4803" y="6092"/>
                </a:lnTo>
                <a:lnTo>
                  <a:pt x="4217" y="6756"/>
                </a:lnTo>
                <a:lnTo>
                  <a:pt x="3671" y="7459"/>
                </a:lnTo>
                <a:lnTo>
                  <a:pt x="3163" y="8162"/>
                </a:lnTo>
                <a:lnTo>
                  <a:pt x="2695" y="8903"/>
                </a:lnTo>
                <a:lnTo>
                  <a:pt x="2226" y="9684"/>
                </a:lnTo>
                <a:lnTo>
                  <a:pt x="1836" y="10504"/>
                </a:lnTo>
                <a:lnTo>
                  <a:pt x="1445" y="11324"/>
                </a:lnTo>
                <a:lnTo>
                  <a:pt x="1133" y="12144"/>
                </a:lnTo>
                <a:lnTo>
                  <a:pt x="820" y="13003"/>
                </a:lnTo>
                <a:lnTo>
                  <a:pt x="586" y="13901"/>
                </a:lnTo>
                <a:lnTo>
                  <a:pt x="391" y="14800"/>
                </a:lnTo>
                <a:lnTo>
                  <a:pt x="235" y="15698"/>
                </a:lnTo>
                <a:lnTo>
                  <a:pt x="117" y="16635"/>
                </a:lnTo>
                <a:lnTo>
                  <a:pt x="39" y="17572"/>
                </a:lnTo>
                <a:lnTo>
                  <a:pt x="0" y="18509"/>
                </a:lnTo>
                <a:lnTo>
                  <a:pt x="39" y="19446"/>
                </a:lnTo>
                <a:lnTo>
                  <a:pt x="117" y="20383"/>
                </a:lnTo>
                <a:lnTo>
                  <a:pt x="235" y="21320"/>
                </a:lnTo>
                <a:lnTo>
                  <a:pt x="391" y="22219"/>
                </a:lnTo>
                <a:lnTo>
                  <a:pt x="586" y="23117"/>
                </a:lnTo>
                <a:lnTo>
                  <a:pt x="820" y="24015"/>
                </a:lnTo>
                <a:lnTo>
                  <a:pt x="1133" y="24874"/>
                </a:lnTo>
                <a:lnTo>
                  <a:pt x="1445" y="25694"/>
                </a:lnTo>
                <a:lnTo>
                  <a:pt x="1836" y="26514"/>
                </a:lnTo>
                <a:lnTo>
                  <a:pt x="2226" y="27334"/>
                </a:lnTo>
                <a:lnTo>
                  <a:pt x="2695" y="28115"/>
                </a:lnTo>
                <a:lnTo>
                  <a:pt x="3163" y="28857"/>
                </a:lnTo>
                <a:lnTo>
                  <a:pt x="3671" y="29559"/>
                </a:lnTo>
                <a:lnTo>
                  <a:pt x="4217" y="30262"/>
                </a:lnTo>
                <a:lnTo>
                  <a:pt x="4803" y="30926"/>
                </a:lnTo>
                <a:lnTo>
                  <a:pt x="5428" y="31590"/>
                </a:lnTo>
                <a:lnTo>
                  <a:pt x="6053" y="32215"/>
                </a:lnTo>
                <a:lnTo>
                  <a:pt x="6755" y="32761"/>
                </a:lnTo>
                <a:lnTo>
                  <a:pt x="7419" y="33347"/>
                </a:lnTo>
                <a:lnTo>
                  <a:pt x="8161" y="33855"/>
                </a:lnTo>
                <a:lnTo>
                  <a:pt x="8903" y="34323"/>
                </a:lnTo>
                <a:lnTo>
                  <a:pt x="9684" y="34753"/>
                </a:lnTo>
                <a:lnTo>
                  <a:pt x="10465" y="35182"/>
                </a:lnTo>
                <a:lnTo>
                  <a:pt x="11285" y="35534"/>
                </a:lnTo>
                <a:lnTo>
                  <a:pt x="12144" y="35885"/>
                </a:lnTo>
                <a:lnTo>
                  <a:pt x="13003" y="36158"/>
                </a:lnTo>
                <a:lnTo>
                  <a:pt x="13862" y="36432"/>
                </a:lnTo>
                <a:lnTo>
                  <a:pt x="14760" y="36627"/>
                </a:lnTo>
                <a:lnTo>
                  <a:pt x="15697" y="36783"/>
                </a:lnTo>
                <a:lnTo>
                  <a:pt x="16595" y="36900"/>
                </a:lnTo>
                <a:lnTo>
                  <a:pt x="17533" y="36978"/>
                </a:lnTo>
                <a:lnTo>
                  <a:pt x="18509" y="37018"/>
                </a:lnTo>
                <a:lnTo>
                  <a:pt x="19446" y="36978"/>
                </a:lnTo>
                <a:lnTo>
                  <a:pt x="20383" y="36900"/>
                </a:lnTo>
                <a:lnTo>
                  <a:pt x="21320" y="36783"/>
                </a:lnTo>
                <a:lnTo>
                  <a:pt x="22218" y="36627"/>
                </a:lnTo>
                <a:lnTo>
                  <a:pt x="23116" y="36432"/>
                </a:lnTo>
                <a:lnTo>
                  <a:pt x="24015" y="36158"/>
                </a:lnTo>
                <a:lnTo>
                  <a:pt x="24874" y="35885"/>
                </a:lnTo>
                <a:lnTo>
                  <a:pt x="25694" y="35534"/>
                </a:lnTo>
                <a:lnTo>
                  <a:pt x="26514" y="35182"/>
                </a:lnTo>
                <a:lnTo>
                  <a:pt x="27334" y="34753"/>
                </a:lnTo>
                <a:lnTo>
                  <a:pt x="28075" y="34323"/>
                </a:lnTo>
                <a:lnTo>
                  <a:pt x="28856" y="33855"/>
                </a:lnTo>
                <a:lnTo>
                  <a:pt x="29559" y="33347"/>
                </a:lnTo>
                <a:lnTo>
                  <a:pt x="30262" y="32761"/>
                </a:lnTo>
                <a:lnTo>
                  <a:pt x="30926" y="32215"/>
                </a:lnTo>
                <a:lnTo>
                  <a:pt x="31590" y="31590"/>
                </a:lnTo>
                <a:lnTo>
                  <a:pt x="32175" y="30926"/>
                </a:lnTo>
                <a:lnTo>
                  <a:pt x="32761" y="30262"/>
                </a:lnTo>
                <a:lnTo>
                  <a:pt x="33308" y="29559"/>
                </a:lnTo>
                <a:lnTo>
                  <a:pt x="33855" y="28857"/>
                </a:lnTo>
                <a:lnTo>
                  <a:pt x="34323" y="28115"/>
                </a:lnTo>
                <a:lnTo>
                  <a:pt x="34753" y="27334"/>
                </a:lnTo>
                <a:lnTo>
                  <a:pt x="35182" y="26514"/>
                </a:lnTo>
                <a:lnTo>
                  <a:pt x="35534" y="25694"/>
                </a:lnTo>
                <a:lnTo>
                  <a:pt x="35885" y="24874"/>
                </a:lnTo>
                <a:lnTo>
                  <a:pt x="36158" y="24015"/>
                </a:lnTo>
                <a:lnTo>
                  <a:pt x="36432" y="23117"/>
                </a:lnTo>
                <a:lnTo>
                  <a:pt x="36627" y="22219"/>
                </a:lnTo>
                <a:lnTo>
                  <a:pt x="36783" y="21320"/>
                </a:lnTo>
                <a:lnTo>
                  <a:pt x="36900" y="20383"/>
                </a:lnTo>
                <a:lnTo>
                  <a:pt x="36978" y="19446"/>
                </a:lnTo>
                <a:lnTo>
                  <a:pt x="36978" y="18509"/>
                </a:lnTo>
                <a:lnTo>
                  <a:pt x="36978" y="17572"/>
                </a:lnTo>
                <a:lnTo>
                  <a:pt x="36900" y="16635"/>
                </a:lnTo>
                <a:lnTo>
                  <a:pt x="36783" y="15698"/>
                </a:lnTo>
                <a:lnTo>
                  <a:pt x="36627" y="14800"/>
                </a:lnTo>
                <a:lnTo>
                  <a:pt x="36432" y="13901"/>
                </a:lnTo>
                <a:lnTo>
                  <a:pt x="36158" y="13003"/>
                </a:lnTo>
                <a:lnTo>
                  <a:pt x="35885" y="12144"/>
                </a:lnTo>
                <a:lnTo>
                  <a:pt x="35534" y="11324"/>
                </a:lnTo>
                <a:lnTo>
                  <a:pt x="35182" y="10504"/>
                </a:lnTo>
                <a:lnTo>
                  <a:pt x="34753" y="9684"/>
                </a:lnTo>
                <a:lnTo>
                  <a:pt x="34323" y="8903"/>
                </a:lnTo>
                <a:lnTo>
                  <a:pt x="33855" y="8162"/>
                </a:lnTo>
                <a:lnTo>
                  <a:pt x="33308" y="7459"/>
                </a:lnTo>
                <a:lnTo>
                  <a:pt x="32761" y="6756"/>
                </a:lnTo>
                <a:lnTo>
                  <a:pt x="32175" y="6092"/>
                </a:lnTo>
                <a:lnTo>
                  <a:pt x="31590" y="5428"/>
                </a:lnTo>
                <a:lnTo>
                  <a:pt x="30926" y="4803"/>
                </a:lnTo>
                <a:lnTo>
                  <a:pt x="30262" y="4257"/>
                </a:lnTo>
                <a:lnTo>
                  <a:pt x="29559" y="3671"/>
                </a:lnTo>
                <a:lnTo>
                  <a:pt x="28856" y="3163"/>
                </a:lnTo>
                <a:lnTo>
                  <a:pt x="28075" y="2695"/>
                </a:lnTo>
                <a:lnTo>
                  <a:pt x="27334" y="2265"/>
                </a:lnTo>
                <a:lnTo>
                  <a:pt x="26514" y="1836"/>
                </a:lnTo>
                <a:lnTo>
                  <a:pt x="25694" y="1484"/>
                </a:lnTo>
                <a:lnTo>
                  <a:pt x="24874" y="1133"/>
                </a:lnTo>
                <a:lnTo>
                  <a:pt x="24015" y="860"/>
                </a:lnTo>
                <a:lnTo>
                  <a:pt x="23116" y="586"/>
                </a:lnTo>
                <a:lnTo>
                  <a:pt x="22218" y="391"/>
                </a:lnTo>
                <a:lnTo>
                  <a:pt x="21320" y="235"/>
                </a:lnTo>
                <a:lnTo>
                  <a:pt x="20383" y="118"/>
                </a:lnTo>
                <a:lnTo>
                  <a:pt x="19446" y="40"/>
                </a:lnTo>
                <a:lnTo>
                  <a:pt x="18509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Karla Regular"/>
              <a:buNone/>
              <a:defRPr sz="3400">
                <a:solidFill>
                  <a:schemeClr val="dk1"/>
                </a:solidFill>
                <a:latin typeface="Karla Regular"/>
                <a:ea typeface="Karla Regular"/>
                <a:cs typeface="Karla Regular"/>
                <a:sym typeface="Karla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72" r:id="rId4"/>
    <p:sldLayoutId id="2147483673" r:id="rId5"/>
    <p:sldLayoutId id="2147483679" r:id="rId6"/>
    <p:sldLayoutId id="2147483681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40"/>
          <p:cNvSpPr txBox="1">
            <a:spLocks noGrp="1"/>
          </p:cNvSpPr>
          <p:nvPr>
            <p:ph type="ctrTitle"/>
          </p:nvPr>
        </p:nvSpPr>
        <p:spPr>
          <a:xfrm>
            <a:off x="3603127" y="1263600"/>
            <a:ext cx="5781900" cy="26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hu-HU" dirty="0"/>
              <a:t>űszaki Tudományos </a:t>
            </a:r>
            <a:br>
              <a:rPr lang="hu-HU" dirty="0"/>
            </a:br>
            <a:r>
              <a:rPr lang="hu-HU" dirty="0"/>
              <a:t>Diákköri Konferencia </a:t>
            </a:r>
            <a:endParaRPr sz="4000" dirty="0"/>
          </a:p>
        </p:txBody>
      </p:sp>
      <p:sp>
        <p:nvSpPr>
          <p:cNvPr id="2208" name="Google Shape;2208;p40"/>
          <p:cNvSpPr/>
          <p:nvPr/>
        </p:nvSpPr>
        <p:spPr>
          <a:xfrm flipH="1">
            <a:off x="698919" y="4336700"/>
            <a:ext cx="2785365" cy="2785308"/>
          </a:xfrm>
          <a:custGeom>
            <a:avLst/>
            <a:gdLst/>
            <a:ahLst/>
            <a:cxnLst/>
            <a:rect l="l" t="t" r="r" b="b"/>
            <a:pathLst>
              <a:path w="48967" h="48966" extrusionOk="0">
                <a:moveTo>
                  <a:pt x="24484" y="0"/>
                </a:moveTo>
                <a:lnTo>
                  <a:pt x="23234" y="39"/>
                </a:lnTo>
                <a:lnTo>
                  <a:pt x="21985" y="117"/>
                </a:lnTo>
                <a:lnTo>
                  <a:pt x="20774" y="274"/>
                </a:lnTo>
                <a:lnTo>
                  <a:pt x="19564" y="508"/>
                </a:lnTo>
                <a:lnTo>
                  <a:pt x="18392" y="781"/>
                </a:lnTo>
                <a:lnTo>
                  <a:pt x="17221" y="1094"/>
                </a:lnTo>
                <a:lnTo>
                  <a:pt x="16088" y="1484"/>
                </a:lnTo>
                <a:lnTo>
                  <a:pt x="14956" y="1914"/>
                </a:lnTo>
                <a:lnTo>
                  <a:pt x="13902" y="2421"/>
                </a:lnTo>
                <a:lnTo>
                  <a:pt x="12848" y="2968"/>
                </a:lnTo>
                <a:lnTo>
                  <a:pt x="11793" y="3554"/>
                </a:lnTo>
                <a:lnTo>
                  <a:pt x="10817" y="4178"/>
                </a:lnTo>
                <a:lnTo>
                  <a:pt x="9841" y="4881"/>
                </a:lnTo>
                <a:lnTo>
                  <a:pt x="8943" y="5584"/>
                </a:lnTo>
                <a:lnTo>
                  <a:pt x="8045" y="6365"/>
                </a:lnTo>
                <a:lnTo>
                  <a:pt x="7186" y="7185"/>
                </a:lnTo>
                <a:lnTo>
                  <a:pt x="6366" y="8005"/>
                </a:lnTo>
                <a:lnTo>
                  <a:pt x="5624" y="8903"/>
                </a:lnTo>
                <a:lnTo>
                  <a:pt x="4882" y="9840"/>
                </a:lnTo>
                <a:lnTo>
                  <a:pt x="4179" y="10777"/>
                </a:lnTo>
                <a:lnTo>
                  <a:pt x="3554" y="11793"/>
                </a:lnTo>
                <a:lnTo>
                  <a:pt x="2968" y="12808"/>
                </a:lnTo>
                <a:lnTo>
                  <a:pt x="2422" y="13862"/>
                </a:lnTo>
                <a:lnTo>
                  <a:pt x="1953" y="14955"/>
                </a:lnTo>
                <a:lnTo>
                  <a:pt x="1485" y="16049"/>
                </a:lnTo>
                <a:lnTo>
                  <a:pt x="1133" y="17181"/>
                </a:lnTo>
                <a:lnTo>
                  <a:pt x="782" y="18353"/>
                </a:lnTo>
                <a:lnTo>
                  <a:pt x="508" y="19563"/>
                </a:lnTo>
                <a:lnTo>
                  <a:pt x="313" y="20734"/>
                </a:lnTo>
                <a:lnTo>
                  <a:pt x="157" y="21984"/>
                </a:lnTo>
                <a:lnTo>
                  <a:pt x="40" y="23234"/>
                </a:lnTo>
                <a:lnTo>
                  <a:pt x="1" y="24483"/>
                </a:lnTo>
                <a:lnTo>
                  <a:pt x="40" y="25733"/>
                </a:lnTo>
                <a:lnTo>
                  <a:pt x="157" y="26982"/>
                </a:lnTo>
                <a:lnTo>
                  <a:pt x="313" y="28193"/>
                </a:lnTo>
                <a:lnTo>
                  <a:pt x="508" y="29403"/>
                </a:lnTo>
                <a:lnTo>
                  <a:pt x="782" y="30613"/>
                </a:lnTo>
                <a:lnTo>
                  <a:pt x="1133" y="31746"/>
                </a:lnTo>
                <a:lnTo>
                  <a:pt x="1485" y="32917"/>
                </a:lnTo>
                <a:lnTo>
                  <a:pt x="1953" y="34011"/>
                </a:lnTo>
                <a:lnTo>
                  <a:pt x="2422" y="35104"/>
                </a:lnTo>
                <a:lnTo>
                  <a:pt x="2968" y="36158"/>
                </a:lnTo>
                <a:lnTo>
                  <a:pt x="3554" y="37173"/>
                </a:lnTo>
                <a:lnTo>
                  <a:pt x="4179" y="38150"/>
                </a:lnTo>
                <a:lnTo>
                  <a:pt x="4882" y="39126"/>
                </a:lnTo>
                <a:lnTo>
                  <a:pt x="5624" y="40063"/>
                </a:lnTo>
                <a:lnTo>
                  <a:pt x="6366" y="40922"/>
                </a:lnTo>
                <a:lnTo>
                  <a:pt x="7186" y="41781"/>
                </a:lnTo>
                <a:lnTo>
                  <a:pt x="8045" y="42601"/>
                </a:lnTo>
                <a:lnTo>
                  <a:pt x="8943" y="43382"/>
                </a:lnTo>
                <a:lnTo>
                  <a:pt x="9841" y="44085"/>
                </a:lnTo>
                <a:lnTo>
                  <a:pt x="10817" y="44788"/>
                </a:lnTo>
                <a:lnTo>
                  <a:pt x="11793" y="45412"/>
                </a:lnTo>
                <a:lnTo>
                  <a:pt x="12848" y="45998"/>
                </a:lnTo>
                <a:lnTo>
                  <a:pt x="13902" y="46545"/>
                </a:lnTo>
                <a:lnTo>
                  <a:pt x="14956" y="47052"/>
                </a:lnTo>
                <a:lnTo>
                  <a:pt x="16088" y="47482"/>
                </a:lnTo>
                <a:lnTo>
                  <a:pt x="17221" y="47872"/>
                </a:lnTo>
                <a:lnTo>
                  <a:pt x="18392" y="48185"/>
                </a:lnTo>
                <a:lnTo>
                  <a:pt x="19564" y="48458"/>
                </a:lnTo>
                <a:lnTo>
                  <a:pt x="20774" y="48692"/>
                </a:lnTo>
                <a:lnTo>
                  <a:pt x="21985" y="48849"/>
                </a:lnTo>
                <a:lnTo>
                  <a:pt x="23234" y="48927"/>
                </a:lnTo>
                <a:lnTo>
                  <a:pt x="24484" y="48966"/>
                </a:lnTo>
                <a:lnTo>
                  <a:pt x="25772" y="48927"/>
                </a:lnTo>
                <a:lnTo>
                  <a:pt x="26983" y="48849"/>
                </a:lnTo>
                <a:lnTo>
                  <a:pt x="28232" y="48692"/>
                </a:lnTo>
                <a:lnTo>
                  <a:pt x="29443" y="48458"/>
                </a:lnTo>
                <a:lnTo>
                  <a:pt x="30614" y="48185"/>
                </a:lnTo>
                <a:lnTo>
                  <a:pt x="31786" y="47872"/>
                </a:lnTo>
                <a:lnTo>
                  <a:pt x="32918" y="47482"/>
                </a:lnTo>
                <a:lnTo>
                  <a:pt x="34011" y="47052"/>
                </a:lnTo>
                <a:lnTo>
                  <a:pt x="35105" y="46545"/>
                </a:lnTo>
                <a:lnTo>
                  <a:pt x="36159" y="45998"/>
                </a:lnTo>
                <a:lnTo>
                  <a:pt x="37174" y="45412"/>
                </a:lnTo>
                <a:lnTo>
                  <a:pt x="38189" y="44788"/>
                </a:lnTo>
                <a:lnTo>
                  <a:pt x="39127" y="44085"/>
                </a:lnTo>
                <a:lnTo>
                  <a:pt x="40064" y="43382"/>
                </a:lnTo>
                <a:lnTo>
                  <a:pt x="40962" y="42601"/>
                </a:lnTo>
                <a:lnTo>
                  <a:pt x="41821" y="41781"/>
                </a:lnTo>
                <a:lnTo>
                  <a:pt x="42602" y="40922"/>
                </a:lnTo>
                <a:lnTo>
                  <a:pt x="43383" y="40063"/>
                </a:lnTo>
                <a:lnTo>
                  <a:pt x="44125" y="39126"/>
                </a:lnTo>
                <a:lnTo>
                  <a:pt x="44788" y="38150"/>
                </a:lnTo>
                <a:lnTo>
                  <a:pt x="45452" y="37173"/>
                </a:lnTo>
                <a:lnTo>
                  <a:pt x="46038" y="36158"/>
                </a:lnTo>
                <a:lnTo>
                  <a:pt x="46546" y="35104"/>
                </a:lnTo>
                <a:lnTo>
                  <a:pt x="47053" y="34011"/>
                </a:lnTo>
                <a:lnTo>
                  <a:pt x="47483" y="32917"/>
                </a:lnTo>
                <a:lnTo>
                  <a:pt x="47873" y="31746"/>
                </a:lnTo>
                <a:lnTo>
                  <a:pt x="48225" y="30613"/>
                </a:lnTo>
                <a:lnTo>
                  <a:pt x="48498" y="29403"/>
                </a:lnTo>
                <a:lnTo>
                  <a:pt x="48693" y="28193"/>
                </a:lnTo>
                <a:lnTo>
                  <a:pt x="48849" y="26982"/>
                </a:lnTo>
                <a:lnTo>
                  <a:pt x="48966" y="25733"/>
                </a:lnTo>
                <a:lnTo>
                  <a:pt x="48966" y="24483"/>
                </a:lnTo>
                <a:lnTo>
                  <a:pt x="48966" y="23234"/>
                </a:lnTo>
                <a:lnTo>
                  <a:pt x="48849" y="21984"/>
                </a:lnTo>
                <a:lnTo>
                  <a:pt x="48693" y="20734"/>
                </a:lnTo>
                <a:lnTo>
                  <a:pt x="48498" y="19563"/>
                </a:lnTo>
                <a:lnTo>
                  <a:pt x="48225" y="18353"/>
                </a:lnTo>
                <a:lnTo>
                  <a:pt x="47873" y="17181"/>
                </a:lnTo>
                <a:lnTo>
                  <a:pt x="47483" y="16049"/>
                </a:lnTo>
                <a:lnTo>
                  <a:pt x="47053" y="14955"/>
                </a:lnTo>
                <a:lnTo>
                  <a:pt x="46546" y="13862"/>
                </a:lnTo>
                <a:lnTo>
                  <a:pt x="46038" y="12808"/>
                </a:lnTo>
                <a:lnTo>
                  <a:pt x="45452" y="11793"/>
                </a:lnTo>
                <a:lnTo>
                  <a:pt x="44788" y="10777"/>
                </a:lnTo>
                <a:lnTo>
                  <a:pt x="44125" y="9840"/>
                </a:lnTo>
                <a:lnTo>
                  <a:pt x="43383" y="8903"/>
                </a:lnTo>
                <a:lnTo>
                  <a:pt x="42602" y="8005"/>
                </a:lnTo>
                <a:lnTo>
                  <a:pt x="41821" y="7185"/>
                </a:lnTo>
                <a:lnTo>
                  <a:pt x="40962" y="6365"/>
                </a:lnTo>
                <a:lnTo>
                  <a:pt x="40064" y="5584"/>
                </a:lnTo>
                <a:lnTo>
                  <a:pt x="39127" y="4881"/>
                </a:lnTo>
                <a:lnTo>
                  <a:pt x="38189" y="4178"/>
                </a:lnTo>
                <a:lnTo>
                  <a:pt x="37174" y="3554"/>
                </a:lnTo>
                <a:lnTo>
                  <a:pt x="36159" y="2968"/>
                </a:lnTo>
                <a:lnTo>
                  <a:pt x="35105" y="2421"/>
                </a:lnTo>
                <a:lnTo>
                  <a:pt x="34011" y="1914"/>
                </a:lnTo>
                <a:lnTo>
                  <a:pt x="32918" y="1484"/>
                </a:lnTo>
                <a:lnTo>
                  <a:pt x="31786" y="1094"/>
                </a:lnTo>
                <a:lnTo>
                  <a:pt x="30614" y="781"/>
                </a:lnTo>
                <a:lnTo>
                  <a:pt x="29443" y="508"/>
                </a:lnTo>
                <a:lnTo>
                  <a:pt x="28232" y="274"/>
                </a:lnTo>
                <a:lnTo>
                  <a:pt x="26983" y="117"/>
                </a:lnTo>
                <a:lnTo>
                  <a:pt x="25772" y="39"/>
                </a:lnTo>
                <a:lnTo>
                  <a:pt x="24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9" name="Google Shape;2209;p40"/>
          <p:cNvGrpSpPr/>
          <p:nvPr/>
        </p:nvGrpSpPr>
        <p:grpSpPr>
          <a:xfrm flipH="1">
            <a:off x="-352355" y="3454401"/>
            <a:ext cx="1051274" cy="787312"/>
            <a:chOff x="3585475" y="1537675"/>
            <a:chExt cx="649175" cy="486175"/>
          </a:xfrm>
        </p:grpSpPr>
        <p:sp>
          <p:nvSpPr>
            <p:cNvPr id="2210" name="Google Shape;2210;p40"/>
            <p:cNvSpPr/>
            <p:nvPr/>
          </p:nvSpPr>
          <p:spPr>
            <a:xfrm>
              <a:off x="35854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35854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1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0"/>
            <p:cNvSpPr/>
            <p:nvPr/>
          </p:nvSpPr>
          <p:spPr>
            <a:xfrm>
              <a:off x="35854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1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1" y="1172"/>
                  </a:lnTo>
                  <a:lnTo>
                    <a:pt x="469" y="1211"/>
                  </a:lnTo>
                  <a:lnTo>
                    <a:pt x="703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1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1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03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0"/>
            <p:cNvSpPr/>
            <p:nvPr/>
          </p:nvSpPr>
          <p:spPr>
            <a:xfrm>
              <a:off x="35854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1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1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03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1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1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3739700" y="1992575"/>
              <a:ext cx="30300" cy="31275"/>
            </a:xfrm>
            <a:custGeom>
              <a:avLst/>
              <a:gdLst/>
              <a:ahLst/>
              <a:cxnLst/>
              <a:rect l="l" t="t" r="r" b="b"/>
              <a:pathLst>
                <a:path w="1212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3739700" y="18412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3739700" y="1688975"/>
              <a:ext cx="30300" cy="30300"/>
            </a:xfrm>
            <a:custGeom>
              <a:avLst/>
              <a:gdLst/>
              <a:ahLst/>
              <a:cxnLst/>
              <a:rect l="l" t="t" r="r" b="b"/>
              <a:pathLst>
                <a:path w="1212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2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2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3739700" y="1537675"/>
              <a:ext cx="30300" cy="30275"/>
            </a:xfrm>
            <a:custGeom>
              <a:avLst/>
              <a:gdLst/>
              <a:ahLst/>
              <a:cxnLst/>
              <a:rect l="l" t="t" r="r" b="b"/>
              <a:pathLst>
                <a:path w="1212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2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389492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389492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0"/>
            <p:cNvSpPr/>
            <p:nvPr/>
          </p:nvSpPr>
          <p:spPr>
            <a:xfrm>
              <a:off x="389492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20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20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0"/>
            <p:cNvSpPr/>
            <p:nvPr/>
          </p:nvSpPr>
          <p:spPr>
            <a:xfrm>
              <a:off x="389492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20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20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0"/>
            <p:cNvSpPr/>
            <p:nvPr/>
          </p:nvSpPr>
          <p:spPr>
            <a:xfrm>
              <a:off x="4049150" y="199257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79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5"/>
                  </a:lnTo>
                  <a:lnTo>
                    <a:pt x="40" y="742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625" y="1250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50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79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4049150" y="18412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6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42"/>
                  </a:lnTo>
                  <a:lnTo>
                    <a:pt x="79" y="820"/>
                  </a:lnTo>
                  <a:lnTo>
                    <a:pt x="196" y="101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6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4049150" y="1688975"/>
              <a:ext cx="31275" cy="30300"/>
            </a:xfrm>
            <a:custGeom>
              <a:avLst/>
              <a:gdLst/>
              <a:ahLst/>
              <a:cxnLst/>
              <a:rect l="l" t="t" r="r" b="b"/>
              <a:pathLst>
                <a:path w="1251" h="1212" extrusionOk="0">
                  <a:moveTo>
                    <a:pt x="625" y="1"/>
                  </a:moveTo>
                  <a:lnTo>
                    <a:pt x="508" y="40"/>
                  </a:lnTo>
                  <a:lnTo>
                    <a:pt x="391" y="40"/>
                  </a:lnTo>
                  <a:lnTo>
                    <a:pt x="196" y="196"/>
                  </a:lnTo>
                  <a:lnTo>
                    <a:pt x="79" y="391"/>
                  </a:lnTo>
                  <a:lnTo>
                    <a:pt x="40" y="508"/>
                  </a:lnTo>
                  <a:lnTo>
                    <a:pt x="1" y="626"/>
                  </a:lnTo>
                  <a:lnTo>
                    <a:pt x="40" y="743"/>
                  </a:lnTo>
                  <a:lnTo>
                    <a:pt x="79" y="860"/>
                  </a:lnTo>
                  <a:lnTo>
                    <a:pt x="196" y="1055"/>
                  </a:lnTo>
                  <a:lnTo>
                    <a:pt x="391" y="1172"/>
                  </a:lnTo>
                  <a:lnTo>
                    <a:pt x="508" y="1211"/>
                  </a:lnTo>
                  <a:lnTo>
                    <a:pt x="743" y="1211"/>
                  </a:lnTo>
                  <a:lnTo>
                    <a:pt x="860" y="1172"/>
                  </a:lnTo>
                  <a:lnTo>
                    <a:pt x="105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50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55" y="196"/>
                  </a:lnTo>
                  <a:lnTo>
                    <a:pt x="860" y="40"/>
                  </a:lnTo>
                  <a:lnTo>
                    <a:pt x="743" y="40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4049150" y="1537675"/>
              <a:ext cx="31275" cy="30275"/>
            </a:xfrm>
            <a:custGeom>
              <a:avLst/>
              <a:gdLst/>
              <a:ahLst/>
              <a:cxnLst/>
              <a:rect l="l" t="t" r="r" b="b"/>
              <a:pathLst>
                <a:path w="1251" h="1211" extrusionOk="0">
                  <a:moveTo>
                    <a:pt x="508" y="0"/>
                  </a:moveTo>
                  <a:lnTo>
                    <a:pt x="391" y="39"/>
                  </a:lnTo>
                  <a:lnTo>
                    <a:pt x="196" y="157"/>
                  </a:lnTo>
                  <a:lnTo>
                    <a:pt x="79" y="352"/>
                  </a:lnTo>
                  <a:lnTo>
                    <a:pt x="40" y="469"/>
                  </a:lnTo>
                  <a:lnTo>
                    <a:pt x="1" y="586"/>
                  </a:lnTo>
                  <a:lnTo>
                    <a:pt x="40" y="703"/>
                  </a:lnTo>
                  <a:lnTo>
                    <a:pt x="79" y="820"/>
                  </a:lnTo>
                  <a:lnTo>
                    <a:pt x="196" y="1016"/>
                  </a:lnTo>
                  <a:lnTo>
                    <a:pt x="391" y="1172"/>
                  </a:lnTo>
                  <a:lnTo>
                    <a:pt x="508" y="1172"/>
                  </a:lnTo>
                  <a:lnTo>
                    <a:pt x="625" y="1211"/>
                  </a:lnTo>
                  <a:lnTo>
                    <a:pt x="743" y="1172"/>
                  </a:lnTo>
                  <a:lnTo>
                    <a:pt x="860" y="1172"/>
                  </a:lnTo>
                  <a:lnTo>
                    <a:pt x="105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50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55" y="157"/>
                  </a:lnTo>
                  <a:lnTo>
                    <a:pt x="860" y="39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0"/>
            <p:cNvSpPr/>
            <p:nvPr/>
          </p:nvSpPr>
          <p:spPr>
            <a:xfrm>
              <a:off x="4204375" y="1992575"/>
              <a:ext cx="30275" cy="31275"/>
            </a:xfrm>
            <a:custGeom>
              <a:avLst/>
              <a:gdLst/>
              <a:ahLst/>
              <a:cxnLst/>
              <a:rect l="l" t="t" r="r" b="b"/>
              <a:pathLst>
                <a:path w="1211" h="1251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79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5"/>
                  </a:lnTo>
                  <a:lnTo>
                    <a:pt x="0" y="742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586" y="1250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2"/>
                  </a:lnTo>
                  <a:lnTo>
                    <a:pt x="1211" y="625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79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0"/>
            <p:cNvSpPr/>
            <p:nvPr/>
          </p:nvSpPr>
          <p:spPr>
            <a:xfrm>
              <a:off x="4204375" y="18412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6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42"/>
                  </a:lnTo>
                  <a:lnTo>
                    <a:pt x="39" y="820"/>
                  </a:lnTo>
                  <a:lnTo>
                    <a:pt x="156" y="101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15"/>
                  </a:lnTo>
                  <a:lnTo>
                    <a:pt x="1172" y="820"/>
                  </a:lnTo>
                  <a:lnTo>
                    <a:pt x="1211" y="742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6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0"/>
            <p:cNvSpPr/>
            <p:nvPr/>
          </p:nvSpPr>
          <p:spPr>
            <a:xfrm>
              <a:off x="4204375" y="1688975"/>
              <a:ext cx="30275" cy="30300"/>
            </a:xfrm>
            <a:custGeom>
              <a:avLst/>
              <a:gdLst/>
              <a:ahLst/>
              <a:cxnLst/>
              <a:rect l="l" t="t" r="r" b="b"/>
              <a:pathLst>
                <a:path w="1211" h="1212" extrusionOk="0">
                  <a:moveTo>
                    <a:pt x="586" y="1"/>
                  </a:moveTo>
                  <a:lnTo>
                    <a:pt x="469" y="40"/>
                  </a:lnTo>
                  <a:lnTo>
                    <a:pt x="352" y="40"/>
                  </a:lnTo>
                  <a:lnTo>
                    <a:pt x="156" y="196"/>
                  </a:lnTo>
                  <a:lnTo>
                    <a:pt x="39" y="391"/>
                  </a:lnTo>
                  <a:lnTo>
                    <a:pt x="0" y="508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39" y="860"/>
                  </a:lnTo>
                  <a:lnTo>
                    <a:pt x="156" y="1055"/>
                  </a:lnTo>
                  <a:lnTo>
                    <a:pt x="352" y="1172"/>
                  </a:lnTo>
                  <a:lnTo>
                    <a:pt x="469" y="1211"/>
                  </a:lnTo>
                  <a:lnTo>
                    <a:pt x="742" y="1211"/>
                  </a:lnTo>
                  <a:lnTo>
                    <a:pt x="859" y="1172"/>
                  </a:lnTo>
                  <a:lnTo>
                    <a:pt x="1015" y="1055"/>
                  </a:lnTo>
                  <a:lnTo>
                    <a:pt x="1172" y="860"/>
                  </a:lnTo>
                  <a:lnTo>
                    <a:pt x="1211" y="743"/>
                  </a:lnTo>
                  <a:lnTo>
                    <a:pt x="1211" y="626"/>
                  </a:lnTo>
                  <a:lnTo>
                    <a:pt x="1211" y="508"/>
                  </a:lnTo>
                  <a:lnTo>
                    <a:pt x="1172" y="391"/>
                  </a:lnTo>
                  <a:lnTo>
                    <a:pt x="1015" y="196"/>
                  </a:lnTo>
                  <a:lnTo>
                    <a:pt x="859" y="40"/>
                  </a:lnTo>
                  <a:lnTo>
                    <a:pt x="742" y="40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0"/>
            <p:cNvSpPr/>
            <p:nvPr/>
          </p:nvSpPr>
          <p:spPr>
            <a:xfrm>
              <a:off x="4204375" y="1537675"/>
              <a:ext cx="30275" cy="30275"/>
            </a:xfrm>
            <a:custGeom>
              <a:avLst/>
              <a:gdLst/>
              <a:ahLst/>
              <a:cxnLst/>
              <a:rect l="l" t="t" r="r" b="b"/>
              <a:pathLst>
                <a:path w="1211" h="1211" extrusionOk="0">
                  <a:moveTo>
                    <a:pt x="469" y="0"/>
                  </a:moveTo>
                  <a:lnTo>
                    <a:pt x="352" y="39"/>
                  </a:lnTo>
                  <a:lnTo>
                    <a:pt x="156" y="157"/>
                  </a:lnTo>
                  <a:lnTo>
                    <a:pt x="39" y="352"/>
                  </a:lnTo>
                  <a:lnTo>
                    <a:pt x="0" y="469"/>
                  </a:lnTo>
                  <a:lnTo>
                    <a:pt x="0" y="586"/>
                  </a:lnTo>
                  <a:lnTo>
                    <a:pt x="0" y="703"/>
                  </a:lnTo>
                  <a:lnTo>
                    <a:pt x="39" y="820"/>
                  </a:lnTo>
                  <a:lnTo>
                    <a:pt x="156" y="1016"/>
                  </a:lnTo>
                  <a:lnTo>
                    <a:pt x="352" y="1172"/>
                  </a:lnTo>
                  <a:lnTo>
                    <a:pt x="469" y="1172"/>
                  </a:lnTo>
                  <a:lnTo>
                    <a:pt x="586" y="1211"/>
                  </a:lnTo>
                  <a:lnTo>
                    <a:pt x="742" y="1172"/>
                  </a:lnTo>
                  <a:lnTo>
                    <a:pt x="859" y="1172"/>
                  </a:lnTo>
                  <a:lnTo>
                    <a:pt x="1015" y="1016"/>
                  </a:lnTo>
                  <a:lnTo>
                    <a:pt x="1172" y="820"/>
                  </a:lnTo>
                  <a:lnTo>
                    <a:pt x="1211" y="703"/>
                  </a:lnTo>
                  <a:lnTo>
                    <a:pt x="1211" y="586"/>
                  </a:lnTo>
                  <a:lnTo>
                    <a:pt x="1211" y="469"/>
                  </a:lnTo>
                  <a:lnTo>
                    <a:pt x="1172" y="352"/>
                  </a:lnTo>
                  <a:lnTo>
                    <a:pt x="1015" y="157"/>
                  </a:lnTo>
                  <a:lnTo>
                    <a:pt x="859" y="3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0" name="Google Shape;2230;p40"/>
          <p:cNvGrpSpPr/>
          <p:nvPr/>
        </p:nvGrpSpPr>
        <p:grpSpPr>
          <a:xfrm flipH="1">
            <a:off x="2210779" y="313057"/>
            <a:ext cx="656180" cy="633875"/>
            <a:chOff x="2556550" y="3309450"/>
            <a:chExt cx="545725" cy="527175"/>
          </a:xfrm>
        </p:grpSpPr>
        <p:sp>
          <p:nvSpPr>
            <p:cNvPr id="2231" name="Google Shape;2231;p40"/>
            <p:cNvSpPr/>
            <p:nvPr/>
          </p:nvSpPr>
          <p:spPr>
            <a:xfrm>
              <a:off x="2556550" y="3440250"/>
              <a:ext cx="396375" cy="396375"/>
            </a:xfrm>
            <a:custGeom>
              <a:avLst/>
              <a:gdLst/>
              <a:ahLst/>
              <a:cxnLst/>
              <a:rect l="l" t="t" r="r" b="b"/>
              <a:pathLst>
                <a:path w="15855" h="15855" extrusionOk="0">
                  <a:moveTo>
                    <a:pt x="1" y="1"/>
                  </a:moveTo>
                  <a:lnTo>
                    <a:pt x="1" y="15854"/>
                  </a:lnTo>
                  <a:lnTo>
                    <a:pt x="15854" y="15854"/>
                  </a:lnTo>
                  <a:lnTo>
                    <a:pt x="158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0"/>
            <p:cNvSpPr/>
            <p:nvPr/>
          </p:nvSpPr>
          <p:spPr>
            <a:xfrm>
              <a:off x="2704950" y="3309450"/>
              <a:ext cx="397325" cy="396350"/>
            </a:xfrm>
            <a:custGeom>
              <a:avLst/>
              <a:gdLst/>
              <a:ahLst/>
              <a:cxnLst/>
              <a:rect l="l" t="t" r="r" b="b"/>
              <a:pathLst>
                <a:path w="15893" h="15854" fill="none" extrusionOk="0">
                  <a:moveTo>
                    <a:pt x="15893" y="15854"/>
                  </a:moveTo>
                  <a:lnTo>
                    <a:pt x="0" y="15854"/>
                  </a:lnTo>
                  <a:lnTo>
                    <a:pt x="0" y="0"/>
                  </a:lnTo>
                  <a:lnTo>
                    <a:pt x="15893" y="0"/>
                  </a:lnTo>
                  <a:lnTo>
                    <a:pt x="15893" y="15854"/>
                  </a:lnTo>
                  <a:close/>
                </a:path>
              </a:pathLst>
            </a:custGeom>
            <a:noFill/>
            <a:ln w="1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6FADB7-6468-4B8B-B8A8-5A3664B2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6" y="975156"/>
            <a:ext cx="3176016" cy="31760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1F10DE-414B-48B9-86E7-F48A2F088127}"/>
              </a:ext>
            </a:extLst>
          </p:cNvPr>
          <p:cNvSpPr txBox="1"/>
          <p:nvPr/>
        </p:nvSpPr>
        <p:spPr>
          <a:xfrm>
            <a:off x="4055610" y="4804946"/>
            <a:ext cx="52047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A TMD részéről, Serb Tímea-Andreea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Kezdetek</a:t>
            </a:r>
            <a:endParaRPr dirty="0"/>
          </a:p>
        </p:txBody>
      </p:sp>
      <p:sp>
        <p:nvSpPr>
          <p:cNvPr id="2380" name="Google Shape;2380;p48"/>
          <p:cNvSpPr txBox="1"/>
          <p:nvPr/>
        </p:nvSpPr>
        <p:spPr>
          <a:xfrm>
            <a:off x="774967" y="2194220"/>
            <a:ext cx="2849412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1990. Január 17-én a Temesvári Műszaki Egyetem Villamosmérnöki Karának 101-es termében gy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űlt össze</a:t>
            </a:r>
            <a:endParaRPr dirty="0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B01CF-5099-44F3-A451-9CE4190FE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8" t="15675" r="29451" b="14181"/>
          <a:stretch/>
        </p:blipFill>
        <p:spPr>
          <a:xfrm>
            <a:off x="4812002" y="1259409"/>
            <a:ext cx="2849411" cy="3075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14C3-F7FE-43F8-B9D8-AE32E891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46" y="168606"/>
            <a:ext cx="7704000" cy="572700"/>
          </a:xfrm>
        </p:spPr>
        <p:txBody>
          <a:bodyPr/>
          <a:lstStyle/>
          <a:p>
            <a:r>
              <a:rPr lang="en-US" dirty="0"/>
              <a:t>Id</a:t>
            </a:r>
            <a:r>
              <a:rPr lang="hu-HU" dirty="0"/>
              <a:t>ővonal:</a:t>
            </a:r>
            <a:endParaRPr lang="en-US" dirty="0"/>
          </a:p>
        </p:txBody>
      </p:sp>
      <p:grpSp>
        <p:nvGrpSpPr>
          <p:cNvPr id="3" name="Google Shape;10077;p87">
            <a:extLst>
              <a:ext uri="{FF2B5EF4-FFF2-40B4-BE49-F238E27FC236}">
                <a16:creationId xmlns:a16="http://schemas.microsoft.com/office/drawing/2014/main" id="{3BBC7029-5D4F-4CE9-A26D-F61D778FFE83}"/>
              </a:ext>
            </a:extLst>
          </p:cNvPr>
          <p:cNvGrpSpPr/>
          <p:nvPr/>
        </p:nvGrpSpPr>
        <p:grpSpPr>
          <a:xfrm>
            <a:off x="609280" y="1430040"/>
            <a:ext cx="3962720" cy="2222096"/>
            <a:chOff x="3530532" y="1408097"/>
            <a:chExt cx="1242580" cy="696777"/>
          </a:xfrm>
        </p:grpSpPr>
        <p:grpSp>
          <p:nvGrpSpPr>
            <p:cNvPr id="4" name="Google Shape;10078;p87">
              <a:extLst>
                <a:ext uri="{FF2B5EF4-FFF2-40B4-BE49-F238E27FC236}">
                  <a16:creationId xmlns:a16="http://schemas.microsoft.com/office/drawing/2014/main" id="{766E7769-752B-442C-88CF-D32088FD78DB}"/>
                </a:ext>
              </a:extLst>
            </p:cNvPr>
            <p:cNvGrpSpPr/>
            <p:nvPr/>
          </p:nvGrpSpPr>
          <p:grpSpPr>
            <a:xfrm>
              <a:off x="3720318" y="1857562"/>
              <a:ext cx="1010925" cy="54"/>
              <a:chOff x="3720318" y="1857562"/>
              <a:chExt cx="1010925" cy="54"/>
            </a:xfrm>
          </p:grpSpPr>
          <p:cxnSp>
            <p:nvCxnSpPr>
              <p:cNvPr id="21" name="Google Shape;10079;p87">
                <a:extLst>
                  <a:ext uri="{FF2B5EF4-FFF2-40B4-BE49-F238E27FC236}">
                    <a16:creationId xmlns:a16="http://schemas.microsoft.com/office/drawing/2014/main" id="{EC17855B-B94C-4A6D-9CC7-D7518A479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10081;p87">
                <a:extLst>
                  <a:ext uri="{FF2B5EF4-FFF2-40B4-BE49-F238E27FC236}">
                    <a16:creationId xmlns:a16="http://schemas.microsoft.com/office/drawing/2014/main" id="{C96BAD76-0C5B-4E9A-8199-0E61587174F3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10082;p87">
                <a:extLst>
                  <a:ext uri="{FF2B5EF4-FFF2-40B4-BE49-F238E27FC236}">
                    <a16:creationId xmlns:a16="http://schemas.microsoft.com/office/drawing/2014/main" id="{20DE67C2-DC35-4097-BC48-8915BF21969B}"/>
                  </a:ext>
                </a:extLst>
              </p:cNvPr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10083;p87">
                <a:extLst>
                  <a:ext uri="{FF2B5EF4-FFF2-40B4-BE49-F238E27FC236}">
                    <a16:creationId xmlns:a16="http://schemas.microsoft.com/office/drawing/2014/main" id="{41F09D43-8595-4813-A883-3B86B91E8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0243" y="1857562"/>
                <a:ext cx="2910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5" name="Google Shape;10084;p87">
              <a:extLst>
                <a:ext uri="{FF2B5EF4-FFF2-40B4-BE49-F238E27FC236}">
                  <a16:creationId xmlns:a16="http://schemas.microsoft.com/office/drawing/2014/main" id="{45F3D05D-25B9-414E-8C9E-823D32AC340F}"/>
                </a:ext>
              </a:extLst>
            </p:cNvPr>
            <p:cNvGrpSpPr/>
            <p:nvPr/>
          </p:nvGrpSpPr>
          <p:grpSpPr>
            <a:xfrm>
              <a:off x="3560288" y="1408097"/>
              <a:ext cx="559212" cy="361003"/>
              <a:chOff x="3560288" y="1408097"/>
              <a:chExt cx="559212" cy="361003"/>
            </a:xfrm>
          </p:grpSpPr>
          <p:cxnSp>
            <p:nvCxnSpPr>
              <p:cNvPr id="19" name="Google Shape;10085;p87">
                <a:extLst>
                  <a:ext uri="{FF2B5EF4-FFF2-40B4-BE49-F238E27FC236}">
                    <a16:creationId xmlns:a16="http://schemas.microsoft.com/office/drawing/2014/main" id="{6F8FC9BE-B6E3-4D69-8D03-59B163AE9C9C}"/>
                  </a:ext>
                </a:extLst>
              </p:cNvPr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" name="Google Shape;10086;p87">
                <a:extLst>
                  <a:ext uri="{FF2B5EF4-FFF2-40B4-BE49-F238E27FC236}">
                    <a16:creationId xmlns:a16="http://schemas.microsoft.com/office/drawing/2014/main" id="{3E59BFBD-22C9-47B0-826E-1E341D2D1566}"/>
                  </a:ext>
                </a:extLst>
              </p:cNvPr>
              <p:cNvSpPr/>
              <p:nvPr/>
            </p:nvSpPr>
            <p:spPr>
              <a:xfrm>
                <a:off x="3560288" y="1408097"/>
                <a:ext cx="559212" cy="187800"/>
              </a:xfrm>
              <a:prstGeom prst="rect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Bahnschrif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Első Tudományos Diákkonferencia</a:t>
                </a:r>
                <a:endParaRPr sz="1800" dirty="0">
                  <a:latin typeface="Bahnschrift SemiCondensed" panose="020B0502040204020203" pitchFamily="34" charset="0"/>
                </a:endParaRPr>
              </a:p>
            </p:txBody>
          </p:sp>
        </p:grpSp>
        <p:sp>
          <p:nvSpPr>
            <p:cNvPr id="6" name="Google Shape;10087;p87">
              <a:extLst>
                <a:ext uri="{FF2B5EF4-FFF2-40B4-BE49-F238E27FC236}">
                  <a16:creationId xmlns:a16="http://schemas.microsoft.com/office/drawing/2014/main" id="{D36D3732-E7F6-43BE-BDBA-FBA11909D4ED}"/>
                </a:ext>
              </a:extLst>
            </p:cNvPr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  <p:sp>
          <p:nvSpPr>
            <p:cNvPr id="7" name="Google Shape;10088;p87">
              <a:extLst>
                <a:ext uri="{FF2B5EF4-FFF2-40B4-BE49-F238E27FC236}">
                  <a16:creationId xmlns:a16="http://schemas.microsoft.com/office/drawing/2014/main" id="{FE4E9D2D-6DD7-4082-B2D5-FA372EA2C7BD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  <p:cxnSp>
          <p:nvCxnSpPr>
            <p:cNvPr id="17" name="Google Shape;10090;p87">
              <a:extLst>
                <a:ext uri="{FF2B5EF4-FFF2-40B4-BE49-F238E27FC236}">
                  <a16:creationId xmlns:a16="http://schemas.microsoft.com/office/drawing/2014/main" id="{ED8AC327-3339-455F-8797-9ECC908A60FF}"/>
                </a:ext>
              </a:extLst>
            </p:cNvPr>
            <p:cNvCxnSpPr/>
            <p:nvPr/>
          </p:nvCxnSpPr>
          <p:spPr>
            <a:xfrm rot="10800000">
              <a:off x="3988400" y="1960574"/>
              <a:ext cx="0" cy="14430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Google Shape;10092;p87">
              <a:extLst>
                <a:ext uri="{FF2B5EF4-FFF2-40B4-BE49-F238E27FC236}">
                  <a16:creationId xmlns:a16="http://schemas.microsoft.com/office/drawing/2014/main" id="{B8BA456C-C797-40C2-8126-4B35B06C5C0B}"/>
                </a:ext>
              </a:extLst>
            </p:cNvPr>
            <p:cNvGrpSpPr/>
            <p:nvPr/>
          </p:nvGrpSpPr>
          <p:grpSpPr>
            <a:xfrm>
              <a:off x="4290828" y="1482563"/>
              <a:ext cx="482284" cy="286537"/>
              <a:chOff x="4290828" y="1482563"/>
              <a:chExt cx="482284" cy="286537"/>
            </a:xfrm>
          </p:grpSpPr>
          <p:cxnSp>
            <p:nvCxnSpPr>
              <p:cNvPr id="15" name="Google Shape;10093;p87">
                <a:extLst>
                  <a:ext uri="{FF2B5EF4-FFF2-40B4-BE49-F238E27FC236}">
                    <a16:creationId xmlns:a16="http://schemas.microsoft.com/office/drawing/2014/main" id="{83D78DCF-D0B0-49CC-9528-8540FBF611C6}"/>
                  </a:ext>
                </a:extLst>
              </p:cNvPr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" name="Google Shape;10094;p87">
                <a:extLst>
                  <a:ext uri="{FF2B5EF4-FFF2-40B4-BE49-F238E27FC236}">
                    <a16:creationId xmlns:a16="http://schemas.microsoft.com/office/drawing/2014/main" id="{1029B87F-0A7C-45A4-BFAE-2B3F77A5DA6A}"/>
                  </a:ext>
                </a:extLst>
              </p:cNvPr>
              <p:cNvSpPr/>
              <p:nvPr/>
            </p:nvSpPr>
            <p:spPr>
              <a:xfrm>
                <a:off x="4290828" y="1482563"/>
                <a:ext cx="482284" cy="115810"/>
              </a:xfrm>
              <a:prstGeom prst="rect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o-RO" sz="1800" dirty="0">
                    <a:effectLst/>
                    <a:latin typeface="Bahnschrift SemiCondense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III. HTMMDTDK</a:t>
                </a:r>
                <a:endParaRPr sz="1800" dirty="0">
                  <a:latin typeface="Bahnschrift SemiCondensed" panose="020B0502040204020203" pitchFamily="34" charset="0"/>
                </a:endParaRPr>
              </a:p>
            </p:txBody>
          </p:sp>
        </p:grpSp>
        <p:sp>
          <p:nvSpPr>
            <p:cNvPr id="10" name="Google Shape;10095;p87">
              <a:extLst>
                <a:ext uri="{FF2B5EF4-FFF2-40B4-BE49-F238E27FC236}">
                  <a16:creationId xmlns:a16="http://schemas.microsoft.com/office/drawing/2014/main" id="{7996C78F-B923-4094-BD29-316F7DAC7777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</p:grpSp>
      <p:grpSp>
        <p:nvGrpSpPr>
          <p:cNvPr id="25" name="Google Shape;10077;p87">
            <a:extLst>
              <a:ext uri="{FF2B5EF4-FFF2-40B4-BE49-F238E27FC236}">
                <a16:creationId xmlns:a16="http://schemas.microsoft.com/office/drawing/2014/main" id="{7585ED69-6729-4F6C-AD69-62FAD3860B35}"/>
              </a:ext>
            </a:extLst>
          </p:cNvPr>
          <p:cNvGrpSpPr/>
          <p:nvPr/>
        </p:nvGrpSpPr>
        <p:grpSpPr>
          <a:xfrm>
            <a:off x="5413370" y="2036851"/>
            <a:ext cx="3607114" cy="2164184"/>
            <a:chOff x="3891569" y="1596000"/>
            <a:chExt cx="1158072" cy="694816"/>
          </a:xfrm>
        </p:grpSpPr>
        <p:grpSp>
          <p:nvGrpSpPr>
            <p:cNvPr id="26" name="Google Shape;10078;p87">
              <a:extLst>
                <a:ext uri="{FF2B5EF4-FFF2-40B4-BE49-F238E27FC236}">
                  <a16:creationId xmlns:a16="http://schemas.microsoft.com/office/drawing/2014/main" id="{4322C00E-39D7-49F2-817C-50619140B135}"/>
                </a:ext>
              </a:extLst>
            </p:cNvPr>
            <p:cNvGrpSpPr/>
            <p:nvPr/>
          </p:nvGrpSpPr>
          <p:grpSpPr>
            <a:xfrm>
              <a:off x="4074943" y="1857562"/>
              <a:ext cx="974698" cy="54"/>
              <a:chOff x="4074943" y="1857562"/>
              <a:chExt cx="974698" cy="54"/>
            </a:xfrm>
          </p:grpSpPr>
          <p:cxnSp>
            <p:nvCxnSpPr>
              <p:cNvPr id="43" name="Google Shape;10079;p87">
                <a:extLst>
                  <a:ext uri="{FF2B5EF4-FFF2-40B4-BE49-F238E27FC236}">
                    <a16:creationId xmlns:a16="http://schemas.microsoft.com/office/drawing/2014/main" id="{EAC62FD7-C18A-4033-AFFA-66B419586D17}"/>
                  </a:ext>
                </a:extLst>
              </p:cNvPr>
              <p:cNvCxnSpPr>
                <a:endCxn id="33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0081;p87">
                <a:extLst>
                  <a:ext uri="{FF2B5EF4-FFF2-40B4-BE49-F238E27FC236}">
                    <a16:creationId xmlns:a16="http://schemas.microsoft.com/office/drawing/2014/main" id="{C0056A37-43E8-44EC-ADFA-4F1EC82D26FD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0083;p87">
                <a:extLst>
                  <a:ext uri="{FF2B5EF4-FFF2-40B4-BE49-F238E27FC236}">
                    <a16:creationId xmlns:a16="http://schemas.microsoft.com/office/drawing/2014/main" id="{9937709F-0BC6-45A2-A9E1-BF13C5FFF2C8}"/>
                  </a:ext>
                </a:extLst>
              </p:cNvPr>
              <p:cNvCxnSpPr>
                <a:cxnSpLocks/>
                <a:stCxn id="33" idx="6"/>
              </p:cNvCxnSpPr>
              <p:nvPr/>
            </p:nvCxnSpPr>
            <p:spPr>
              <a:xfrm flipV="1">
                <a:off x="4801443" y="1857562"/>
                <a:ext cx="248198" cy="5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9" name="Google Shape;10088;p87">
              <a:extLst>
                <a:ext uri="{FF2B5EF4-FFF2-40B4-BE49-F238E27FC236}">
                  <a16:creationId xmlns:a16="http://schemas.microsoft.com/office/drawing/2014/main" id="{47BF68C7-5469-4576-A931-7AB90BC84613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  <p:cxnSp>
          <p:nvCxnSpPr>
            <p:cNvPr id="39" name="Google Shape;10090;p87">
              <a:extLst>
                <a:ext uri="{FF2B5EF4-FFF2-40B4-BE49-F238E27FC236}">
                  <a16:creationId xmlns:a16="http://schemas.microsoft.com/office/drawing/2014/main" id="{0DD7890D-17A5-4317-BFD8-D7C186804202}"/>
                </a:ext>
              </a:extLst>
            </p:cNvPr>
            <p:cNvCxnSpPr/>
            <p:nvPr/>
          </p:nvCxnSpPr>
          <p:spPr>
            <a:xfrm rot="10800000">
              <a:off x="3988400" y="1960574"/>
              <a:ext cx="0" cy="14430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10093;p87">
              <a:extLst>
                <a:ext uri="{FF2B5EF4-FFF2-40B4-BE49-F238E27FC236}">
                  <a16:creationId xmlns:a16="http://schemas.microsoft.com/office/drawing/2014/main" id="{F4E2175D-779F-46F7-8C7C-CEF62573FFB6}"/>
                </a:ext>
              </a:extLst>
            </p:cNvPr>
            <p:cNvCxnSpPr/>
            <p:nvPr/>
          </p:nvCxnSpPr>
          <p:spPr>
            <a:xfrm rot="10800000">
              <a:off x="4350000" y="1596000"/>
              <a:ext cx="0" cy="17310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10095;p87">
              <a:extLst>
                <a:ext uri="{FF2B5EF4-FFF2-40B4-BE49-F238E27FC236}">
                  <a16:creationId xmlns:a16="http://schemas.microsoft.com/office/drawing/2014/main" id="{8F4F01AD-BE25-43EF-BB08-4CD2EA35A0AA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  <p:sp>
          <p:nvSpPr>
            <p:cNvPr id="33" name="Google Shape;10080;p87">
              <a:extLst>
                <a:ext uri="{FF2B5EF4-FFF2-40B4-BE49-F238E27FC236}">
                  <a16:creationId xmlns:a16="http://schemas.microsoft.com/office/drawing/2014/main" id="{43690BB4-5C62-41DB-B204-CD1C23813410}"/>
                </a:ext>
              </a:extLst>
            </p:cNvPr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2857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Bahnschrift SemiCondensed" panose="020B0502040204020203" pitchFamily="34" charset="0"/>
              </a:endParaRPr>
            </a:p>
          </p:txBody>
        </p:sp>
        <p:grpSp>
          <p:nvGrpSpPr>
            <p:cNvPr id="34" name="Google Shape;10096;p87">
              <a:extLst>
                <a:ext uri="{FF2B5EF4-FFF2-40B4-BE49-F238E27FC236}">
                  <a16:creationId xmlns:a16="http://schemas.microsoft.com/office/drawing/2014/main" id="{7B97F6F6-70D9-4F24-BA62-323AE1382DCA}"/>
                </a:ext>
              </a:extLst>
            </p:cNvPr>
            <p:cNvGrpSpPr/>
            <p:nvPr/>
          </p:nvGrpSpPr>
          <p:grpSpPr>
            <a:xfrm>
              <a:off x="4655943" y="1959674"/>
              <a:ext cx="393698" cy="331142"/>
              <a:chOff x="4655943" y="1959674"/>
              <a:chExt cx="393698" cy="331142"/>
            </a:xfrm>
          </p:grpSpPr>
          <p:cxnSp>
            <p:nvCxnSpPr>
              <p:cNvPr id="35" name="Google Shape;10097;p87">
                <a:extLst>
                  <a:ext uri="{FF2B5EF4-FFF2-40B4-BE49-F238E27FC236}">
                    <a16:creationId xmlns:a16="http://schemas.microsoft.com/office/drawing/2014/main" id="{73B17C8B-71C3-488A-855F-A461F849B3A9}"/>
                  </a:ext>
                </a:extLst>
              </p:cNvPr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" name="Google Shape;10098;p87">
                <a:extLst>
                  <a:ext uri="{FF2B5EF4-FFF2-40B4-BE49-F238E27FC236}">
                    <a16:creationId xmlns:a16="http://schemas.microsoft.com/office/drawing/2014/main" id="{E2D20A5B-3B7C-467D-A96B-AC277B52EA72}"/>
                  </a:ext>
                </a:extLst>
              </p:cNvPr>
              <p:cNvSpPr/>
              <p:nvPr/>
            </p:nvSpPr>
            <p:spPr>
              <a:xfrm>
                <a:off x="4655943" y="2103016"/>
                <a:ext cx="393698" cy="187800"/>
              </a:xfrm>
              <a:prstGeom prst="rect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dirty="0">
                    <a:solidFill>
                      <a:srgbClr val="4D5156"/>
                    </a:solidFill>
                    <a:effectLst/>
                    <a:latin typeface="Bahnschrift SemiCondensed" panose="020B0502040204020203" pitchFamily="34" charset="0"/>
                  </a:rPr>
                  <a:t>XXII. </a:t>
                </a:r>
                <a:r>
                  <a:rPr lang="en-US" sz="1800" dirty="0">
                    <a:solidFill>
                      <a:srgbClr val="4D5156"/>
                    </a:solidFill>
                    <a:latin typeface="Bahnschrift SemiCondensed" panose="020B0502040204020203" pitchFamily="34" charset="0"/>
                  </a:rPr>
                  <a:t>MTDK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4D5156"/>
                    </a:solidFill>
                    <a:latin typeface="Bahnschrift SemiCondensed" panose="020B0502040204020203" pitchFamily="34" charset="0"/>
                  </a:rPr>
                  <a:t>- ONLINE -</a:t>
                </a:r>
                <a:endParaRPr sz="1800" dirty="0">
                  <a:latin typeface="Bahnschrift SemiCondensed" panose="020B0502040204020203" pitchFamily="34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96A5FD3-BC8C-49A4-8E30-C71594C270EF}"/>
              </a:ext>
            </a:extLst>
          </p:cNvPr>
          <p:cNvSpPr txBox="1"/>
          <p:nvPr/>
        </p:nvSpPr>
        <p:spPr>
          <a:xfrm>
            <a:off x="688541" y="2733730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latin typeface="Bahnschrift SemiCondensed" panose="020B0502040204020203" pitchFamily="34" charset="0"/>
              </a:rPr>
              <a:t>1999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8163FB-2C06-4D51-9437-9B4AD9375AE6}"/>
              </a:ext>
            </a:extLst>
          </p:cNvPr>
          <p:cNvSpPr txBox="1"/>
          <p:nvPr/>
        </p:nvSpPr>
        <p:spPr>
          <a:xfrm>
            <a:off x="1803851" y="2759124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latin typeface="Bahnschrift SemiCondensed" panose="020B0502040204020203" pitchFamily="34" charset="0"/>
              </a:rPr>
              <a:t>2</a:t>
            </a:r>
            <a:r>
              <a:rPr lang="en-US" dirty="0">
                <a:latin typeface="Bahnschrift SemiCondensed" panose="020B0502040204020203" pitchFamily="34" charset="0"/>
              </a:rPr>
              <a:t>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3F35B6-1C30-451E-939E-D69CD2D9904A}"/>
              </a:ext>
            </a:extLst>
          </p:cNvPr>
          <p:cNvSpPr txBox="1"/>
          <p:nvPr/>
        </p:nvSpPr>
        <p:spPr>
          <a:xfrm>
            <a:off x="5433332" y="2733730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Condensed" panose="020B0502040204020203" pitchFamily="34" charset="0"/>
              </a:rPr>
              <a:t>201</a:t>
            </a:r>
            <a:r>
              <a:rPr lang="hu-HU" dirty="0">
                <a:latin typeface="Bahnschrift SemiCondensed" panose="020B0502040204020203" pitchFamily="34" charset="0"/>
              </a:rPr>
              <a:t>9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54E91-CEBD-4108-985D-8839A4FFF707}"/>
              </a:ext>
            </a:extLst>
          </p:cNvPr>
          <p:cNvSpPr txBox="1"/>
          <p:nvPr/>
        </p:nvSpPr>
        <p:spPr>
          <a:xfrm>
            <a:off x="2975382" y="2727725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Condensed" panose="020B0502040204020203" pitchFamily="34" charset="0"/>
              </a:rPr>
              <a:t>2001</a:t>
            </a:r>
          </a:p>
        </p:txBody>
      </p:sp>
      <p:sp>
        <p:nvSpPr>
          <p:cNvPr id="51" name="Google Shape;10086;p87">
            <a:extLst>
              <a:ext uri="{FF2B5EF4-FFF2-40B4-BE49-F238E27FC236}">
                <a16:creationId xmlns:a16="http://schemas.microsoft.com/office/drawing/2014/main" id="{33260F41-BAAD-4FEF-929D-62B06B8B2C7D}"/>
              </a:ext>
            </a:extLst>
          </p:cNvPr>
          <p:cNvSpPr/>
          <p:nvPr/>
        </p:nvSpPr>
        <p:spPr>
          <a:xfrm>
            <a:off x="1884041" y="3652136"/>
            <a:ext cx="2003663" cy="1194044"/>
          </a:xfrm>
          <a:prstGeom prst="rect">
            <a:avLst/>
          </a:prstGeom>
          <a:noFill/>
          <a:ln w="2857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Határon Túli Műszakis Magyar Diákok Tudományos Diákkonferencia</a:t>
            </a:r>
            <a:endParaRPr sz="1800" dirty="0">
              <a:latin typeface="Bahnschrift SemiCondensed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5B4EFB-B356-4796-BC07-72B603E30488}"/>
              </a:ext>
            </a:extLst>
          </p:cNvPr>
          <p:cNvSpPr txBox="1"/>
          <p:nvPr/>
        </p:nvSpPr>
        <p:spPr>
          <a:xfrm>
            <a:off x="6542362" y="2709979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Condensed" panose="020B0502040204020203" pitchFamily="34" charset="0"/>
              </a:rPr>
              <a:t>2020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052BD8-DEBA-4550-8108-8B5B9306D3E1}"/>
              </a:ext>
            </a:extLst>
          </p:cNvPr>
          <p:cNvSpPr txBox="1"/>
          <p:nvPr/>
        </p:nvSpPr>
        <p:spPr>
          <a:xfrm>
            <a:off x="7715184" y="2709979"/>
            <a:ext cx="612508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Condensed" panose="020B0502040204020203" pitchFamily="34" charset="0"/>
              </a:rPr>
              <a:t>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4E4362-119E-43FC-9111-EED37ED74043}"/>
              </a:ext>
            </a:extLst>
          </p:cNvPr>
          <p:cNvSpPr txBox="1"/>
          <p:nvPr/>
        </p:nvSpPr>
        <p:spPr>
          <a:xfrm>
            <a:off x="4647974" y="2528291"/>
            <a:ext cx="61250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Condensed" panose="020B0502040204020203" pitchFamily="34" charset="0"/>
              </a:rPr>
              <a:t>. . . </a:t>
            </a:r>
          </a:p>
        </p:txBody>
      </p:sp>
      <p:sp>
        <p:nvSpPr>
          <p:cNvPr id="55" name="Google Shape;10098;p87">
            <a:extLst>
              <a:ext uri="{FF2B5EF4-FFF2-40B4-BE49-F238E27FC236}">
                <a16:creationId xmlns:a16="http://schemas.microsoft.com/office/drawing/2014/main" id="{688998E1-CD4F-444A-AA3B-D1CF08B6551F}"/>
              </a:ext>
            </a:extLst>
          </p:cNvPr>
          <p:cNvSpPr/>
          <p:nvPr/>
        </p:nvSpPr>
        <p:spPr>
          <a:xfrm>
            <a:off x="6644416" y="1374811"/>
            <a:ext cx="1139961" cy="631180"/>
          </a:xfrm>
          <a:prstGeom prst="rect">
            <a:avLst/>
          </a:prstGeom>
          <a:noFill/>
          <a:ln w="2857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4D5156"/>
                </a:solidFill>
                <a:effectLst/>
                <a:latin typeface="Bahnschrift SemiCondensed" panose="020B0502040204020203" pitchFamily="34" charset="0"/>
              </a:rPr>
              <a:t>XXI. </a:t>
            </a:r>
            <a:r>
              <a:rPr lang="en-US" sz="1800" dirty="0">
                <a:solidFill>
                  <a:srgbClr val="4D5156"/>
                </a:solidFill>
                <a:latin typeface="Bahnschrift SemiCondensed" panose="020B0502040204020203" pitchFamily="34" charset="0"/>
              </a:rPr>
              <a:t>MTDK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5156"/>
                </a:solidFill>
                <a:latin typeface="Bahnschrift SemiCondensed" panose="020B0502040204020203" pitchFamily="34" charset="0"/>
              </a:rPr>
              <a:t>-ONLINE-</a:t>
            </a:r>
            <a:endParaRPr sz="1800" dirty="0">
              <a:latin typeface="Bahnschrift SemiCondensed" panose="020B0502040204020203" pitchFamily="34" charset="0"/>
            </a:endParaRPr>
          </a:p>
        </p:txBody>
      </p:sp>
      <p:sp>
        <p:nvSpPr>
          <p:cNvPr id="56" name="Google Shape;10098;p87">
            <a:extLst>
              <a:ext uri="{FF2B5EF4-FFF2-40B4-BE49-F238E27FC236}">
                <a16:creationId xmlns:a16="http://schemas.microsoft.com/office/drawing/2014/main" id="{979EC136-FACE-4CA2-ADD4-BEBC1D174208}"/>
              </a:ext>
            </a:extLst>
          </p:cNvPr>
          <p:cNvSpPr/>
          <p:nvPr/>
        </p:nvSpPr>
        <p:spPr>
          <a:xfrm>
            <a:off x="5552351" y="3620995"/>
            <a:ext cx="1002603" cy="340434"/>
          </a:xfrm>
          <a:prstGeom prst="rect">
            <a:avLst/>
          </a:prstGeom>
          <a:noFill/>
          <a:ln w="2857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4D5156"/>
                </a:solidFill>
                <a:effectLst/>
                <a:latin typeface="Bahnschrift SemiCondensed" panose="020B0502040204020203" pitchFamily="34" charset="0"/>
              </a:rPr>
              <a:t>XX. </a:t>
            </a:r>
            <a:r>
              <a:rPr lang="en-US" sz="1800" dirty="0">
                <a:solidFill>
                  <a:srgbClr val="4D5156"/>
                </a:solidFill>
                <a:latin typeface="Bahnschrift SemiCondensed" panose="020B0502040204020203" pitchFamily="34" charset="0"/>
              </a:rPr>
              <a:t>MTDK</a:t>
            </a:r>
            <a:endParaRPr sz="1800" dirty="0">
              <a:latin typeface="Bahnschrift SemiCondensed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55DC317-EB3A-46B6-B6C7-C324BF069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8" t="15675" r="29451" b="14181"/>
          <a:stretch/>
        </p:blipFill>
        <p:spPr>
          <a:xfrm>
            <a:off x="8142234" y="160399"/>
            <a:ext cx="777136" cy="838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160DF03-2481-4062-9400-464E10B4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57" y="137875"/>
            <a:ext cx="929622" cy="9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59"/>
          <p:cNvSpPr/>
          <p:nvPr/>
        </p:nvSpPr>
        <p:spPr>
          <a:xfrm>
            <a:off x="5148688" y="2342836"/>
            <a:ext cx="461400" cy="46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000" b="1" dirty="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" name="Google Shape;2643;p59">
            <a:extLst>
              <a:ext uri="{FF2B5EF4-FFF2-40B4-BE49-F238E27FC236}">
                <a16:creationId xmlns:a16="http://schemas.microsoft.com/office/drawing/2014/main" id="{5457EAC0-42A8-4926-8EE6-E9497A953BFF}"/>
              </a:ext>
            </a:extLst>
          </p:cNvPr>
          <p:cNvSpPr/>
          <p:nvPr/>
        </p:nvSpPr>
        <p:spPr>
          <a:xfrm>
            <a:off x="4932150" y="2136120"/>
            <a:ext cx="885784" cy="885869"/>
          </a:xfrm>
          <a:prstGeom prst="donut">
            <a:avLst>
              <a:gd name="adj" fmla="val 25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9" name="Google Shape;2629;p59"/>
          <p:cNvSpPr/>
          <p:nvPr/>
        </p:nvSpPr>
        <p:spPr>
          <a:xfrm>
            <a:off x="3533913" y="2342836"/>
            <a:ext cx="461400" cy="46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000" b="1" dirty="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" name="Google Shape;2643;p59">
            <a:extLst>
              <a:ext uri="{FF2B5EF4-FFF2-40B4-BE49-F238E27FC236}">
                <a16:creationId xmlns:a16="http://schemas.microsoft.com/office/drawing/2014/main" id="{6CA23475-86B2-4AEF-9F9A-FA38A1D80936}"/>
              </a:ext>
            </a:extLst>
          </p:cNvPr>
          <p:cNvSpPr/>
          <p:nvPr/>
        </p:nvSpPr>
        <p:spPr>
          <a:xfrm>
            <a:off x="3323080" y="2128815"/>
            <a:ext cx="885784" cy="885870"/>
          </a:xfrm>
          <a:prstGeom prst="donut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8" name="Google Shape;2628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Akik még hzzájárulnak:</a:t>
            </a:r>
            <a:endParaRPr dirty="0"/>
          </a:p>
        </p:txBody>
      </p:sp>
      <p:cxnSp>
        <p:nvCxnSpPr>
          <p:cNvPr id="2630" name="Google Shape;2630;p59"/>
          <p:cNvCxnSpPr/>
          <p:nvPr/>
        </p:nvCxnSpPr>
        <p:spPr>
          <a:xfrm>
            <a:off x="3483880" y="3086510"/>
            <a:ext cx="561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2" name="Google Shape;2632;p59"/>
          <p:cNvSpPr txBox="1"/>
          <p:nvPr/>
        </p:nvSpPr>
        <p:spPr>
          <a:xfrm>
            <a:off x="837750" y="1689225"/>
            <a:ext cx="1903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91919"/>
                </a:solidFill>
                <a:latin typeface="Karla Regular"/>
                <a:ea typeface="Karla Regular"/>
                <a:cs typeface="Karla Regular"/>
                <a:sym typeface="Karla Regular"/>
              </a:rPr>
              <a:t>EMTE</a:t>
            </a:r>
          </a:p>
        </p:txBody>
      </p:sp>
      <p:sp>
        <p:nvSpPr>
          <p:cNvPr id="2633" name="Google Shape;2633;p59"/>
          <p:cNvSpPr txBox="1"/>
          <p:nvPr/>
        </p:nvSpPr>
        <p:spPr>
          <a:xfrm>
            <a:off x="6402624" y="3954604"/>
            <a:ext cx="1903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191919"/>
                </a:solidFill>
                <a:latin typeface="Karla Regular"/>
                <a:ea typeface="Karla Regular"/>
                <a:cs typeface="Karla Regular"/>
                <a:sym typeface="Karla Regular"/>
              </a:rPr>
              <a:t>ÓE</a:t>
            </a:r>
            <a:endParaRPr sz="2400" dirty="0">
              <a:solidFill>
                <a:srgbClr val="191919"/>
              </a:solidFill>
              <a:latin typeface="Karla Regular"/>
              <a:ea typeface="Karla Regular"/>
              <a:cs typeface="Karla Regular"/>
              <a:sym typeface="Karla Regular"/>
            </a:endParaRPr>
          </a:p>
        </p:txBody>
      </p:sp>
      <p:sp>
        <p:nvSpPr>
          <p:cNvPr id="2634" name="Google Shape;2634;p59"/>
          <p:cNvSpPr txBox="1"/>
          <p:nvPr/>
        </p:nvSpPr>
        <p:spPr>
          <a:xfrm>
            <a:off x="6402624" y="3648488"/>
            <a:ext cx="1903500" cy="39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Óbudai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Egyetem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2635" name="Google Shape;2635;p59"/>
          <p:cNvSpPr txBox="1"/>
          <p:nvPr/>
        </p:nvSpPr>
        <p:spPr>
          <a:xfrm>
            <a:off x="658674" y="2176850"/>
            <a:ext cx="20826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Sapinentia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Erdélyi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Magyar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Tudományegyetem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2636" name="Google Shape;2636;p59"/>
          <p:cNvSpPr txBox="1"/>
          <p:nvPr/>
        </p:nvSpPr>
        <p:spPr>
          <a:xfrm>
            <a:off x="6402624" y="1689225"/>
            <a:ext cx="1903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191919"/>
                </a:solidFill>
                <a:latin typeface="Karla Regular"/>
                <a:ea typeface="Karla Regular"/>
                <a:cs typeface="Karla Regular"/>
                <a:sym typeface="Karla Regular"/>
              </a:rPr>
              <a:t>TME</a:t>
            </a:r>
            <a:endParaRPr sz="2400" dirty="0">
              <a:solidFill>
                <a:srgbClr val="191919"/>
              </a:solidFill>
              <a:latin typeface="Karla Regular"/>
              <a:ea typeface="Karla Regular"/>
              <a:cs typeface="Karla Regular"/>
              <a:sym typeface="Karla Regular"/>
            </a:endParaRPr>
          </a:p>
        </p:txBody>
      </p:sp>
      <p:sp>
        <p:nvSpPr>
          <p:cNvPr id="2637" name="Google Shape;2637;p59"/>
          <p:cNvSpPr txBox="1"/>
          <p:nvPr/>
        </p:nvSpPr>
        <p:spPr>
          <a:xfrm>
            <a:off x="6402624" y="2290507"/>
            <a:ext cx="19035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444444"/>
                </a:solidFill>
                <a:effectLst/>
                <a:latin typeface="Nuni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Temes­vári Műszaki Egyetem (TME) Politehnica Alapítványa</a:t>
            </a:r>
            <a:endParaRPr dirty="0">
              <a:solidFill>
                <a:srgbClr val="191919"/>
              </a:solidFill>
              <a:latin typeface="Nunito" panose="020B0604020202020204" charset="0"/>
              <a:ea typeface="Nunito"/>
              <a:cs typeface="Nunito"/>
              <a:sym typeface="Nunito"/>
            </a:endParaRPr>
          </a:p>
        </p:txBody>
      </p:sp>
      <p:sp>
        <p:nvSpPr>
          <p:cNvPr id="2638" name="Google Shape;2638;p59"/>
          <p:cNvSpPr txBox="1"/>
          <p:nvPr/>
        </p:nvSpPr>
        <p:spPr>
          <a:xfrm>
            <a:off x="837750" y="3954611"/>
            <a:ext cx="1903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91919"/>
                </a:solidFill>
                <a:latin typeface="Karla Regular"/>
                <a:ea typeface="Karla Regular"/>
                <a:cs typeface="Karla Regular"/>
                <a:sym typeface="Karla Regular"/>
              </a:rPr>
              <a:t>HTDK</a:t>
            </a:r>
          </a:p>
        </p:txBody>
      </p:sp>
      <p:sp>
        <p:nvSpPr>
          <p:cNvPr id="2639" name="Google Shape;2639;p59"/>
          <p:cNvSpPr txBox="1"/>
          <p:nvPr/>
        </p:nvSpPr>
        <p:spPr>
          <a:xfrm>
            <a:off x="837863" y="3275528"/>
            <a:ext cx="19035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Tudományos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Diákkörök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Határok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dirty="0" err="1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Nélkül</a:t>
            </a:r>
            <a:r>
              <a:rPr lang="en-US" dirty="0">
                <a:solidFill>
                  <a:srgbClr val="19191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>
              <a:solidFill>
                <a:srgbClr val="19191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640" name="Google Shape;2640;p59"/>
          <p:cNvCxnSpPr>
            <a:cxnSpLocks/>
            <a:stCxn id="2638" idx="3"/>
            <a:endCxn id="2641" idx="4"/>
          </p:cNvCxnSpPr>
          <p:nvPr/>
        </p:nvCxnSpPr>
        <p:spPr>
          <a:xfrm flipV="1">
            <a:off x="2741250" y="4040452"/>
            <a:ext cx="1023280" cy="193609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2" name="Google Shape;2642;p59"/>
          <p:cNvCxnSpPr>
            <a:stCxn id="2633" idx="1"/>
            <a:endCxn id="2643" idx="4"/>
          </p:cNvCxnSpPr>
          <p:nvPr/>
        </p:nvCxnSpPr>
        <p:spPr>
          <a:xfrm rot="10800000">
            <a:off x="5387120" y="4038276"/>
            <a:ext cx="1015505" cy="195779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4" name="Google Shape;2644;p59"/>
          <p:cNvCxnSpPr>
            <a:cxnSpLocks/>
            <a:stCxn id="2632" idx="3"/>
          </p:cNvCxnSpPr>
          <p:nvPr/>
        </p:nvCxnSpPr>
        <p:spPr>
          <a:xfrm>
            <a:off x="2741250" y="1968675"/>
            <a:ext cx="1023280" cy="16200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6" name="Google Shape;2646;p59"/>
          <p:cNvCxnSpPr>
            <a:cxnSpLocks/>
            <a:stCxn id="2636" idx="1"/>
          </p:cNvCxnSpPr>
          <p:nvPr/>
        </p:nvCxnSpPr>
        <p:spPr>
          <a:xfrm rot="10800000" flipV="1">
            <a:off x="5396952" y="1968675"/>
            <a:ext cx="1005672" cy="14813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0" name="Google Shape;2650;p59"/>
          <p:cNvSpPr/>
          <p:nvPr/>
        </p:nvSpPr>
        <p:spPr>
          <a:xfrm>
            <a:off x="3533913" y="3368884"/>
            <a:ext cx="461400" cy="46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000" b="1" dirty="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41" name="Google Shape;2641;p59"/>
          <p:cNvSpPr/>
          <p:nvPr/>
        </p:nvSpPr>
        <p:spPr>
          <a:xfrm>
            <a:off x="3321638" y="3154583"/>
            <a:ext cx="885784" cy="885869"/>
          </a:xfrm>
          <a:prstGeom prst="donut">
            <a:avLst>
              <a:gd name="adj" fmla="val 25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654" name="Google Shape;2654;p59"/>
          <p:cNvCxnSpPr/>
          <p:nvPr/>
        </p:nvCxnSpPr>
        <p:spPr>
          <a:xfrm>
            <a:off x="5098655" y="3086510"/>
            <a:ext cx="561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7" name="Google Shape;2657;p59"/>
          <p:cNvSpPr/>
          <p:nvPr/>
        </p:nvSpPr>
        <p:spPr>
          <a:xfrm>
            <a:off x="5148688" y="3368884"/>
            <a:ext cx="461400" cy="46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000" b="1" dirty="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658" name="Google Shape;2658;p59"/>
          <p:cNvGrpSpPr/>
          <p:nvPr/>
        </p:nvGrpSpPr>
        <p:grpSpPr>
          <a:xfrm>
            <a:off x="4944227" y="3152406"/>
            <a:ext cx="885784" cy="885869"/>
            <a:chOff x="4057309" y="628905"/>
            <a:chExt cx="858900" cy="858900"/>
          </a:xfrm>
        </p:grpSpPr>
        <p:sp>
          <p:nvSpPr>
            <p:cNvPr id="2643" name="Google Shape;2643;p59"/>
            <p:cNvSpPr/>
            <p:nvPr/>
          </p:nvSpPr>
          <p:spPr>
            <a:xfrm>
              <a:off x="4057309" y="628905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4057309" y="628905"/>
              <a:ext cx="858900" cy="858900"/>
            </a:xfrm>
            <a:prstGeom prst="blockArc">
              <a:avLst>
                <a:gd name="adj1" fmla="val 5422884"/>
                <a:gd name="adj2" fmla="val 0"/>
                <a:gd name="adj3" fmla="val 25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" name="Google Shape;2659;p59">
            <a:extLst>
              <a:ext uri="{FF2B5EF4-FFF2-40B4-BE49-F238E27FC236}">
                <a16:creationId xmlns:a16="http://schemas.microsoft.com/office/drawing/2014/main" id="{61B75F88-8F17-400D-9B44-356533E8448C}"/>
              </a:ext>
            </a:extLst>
          </p:cNvPr>
          <p:cNvSpPr/>
          <p:nvPr/>
        </p:nvSpPr>
        <p:spPr>
          <a:xfrm>
            <a:off x="3325435" y="3154582"/>
            <a:ext cx="885784" cy="885870"/>
          </a:xfrm>
          <a:prstGeom prst="blockArc">
            <a:avLst>
              <a:gd name="adj1" fmla="val 5422884"/>
              <a:gd name="adj2" fmla="val 0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2659;p59">
            <a:extLst>
              <a:ext uri="{FF2B5EF4-FFF2-40B4-BE49-F238E27FC236}">
                <a16:creationId xmlns:a16="http://schemas.microsoft.com/office/drawing/2014/main" id="{7ACF4551-0B96-49AA-BA84-0E0DFEC57951}"/>
              </a:ext>
            </a:extLst>
          </p:cNvPr>
          <p:cNvSpPr/>
          <p:nvPr/>
        </p:nvSpPr>
        <p:spPr>
          <a:xfrm>
            <a:off x="3323602" y="2122946"/>
            <a:ext cx="885784" cy="885870"/>
          </a:xfrm>
          <a:prstGeom prst="blockArc">
            <a:avLst>
              <a:gd name="adj1" fmla="val 5422884"/>
              <a:gd name="adj2" fmla="val 0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2659;p59">
            <a:extLst>
              <a:ext uri="{FF2B5EF4-FFF2-40B4-BE49-F238E27FC236}">
                <a16:creationId xmlns:a16="http://schemas.microsoft.com/office/drawing/2014/main" id="{E0D86208-06F8-490F-8850-CF34F2C2936E}"/>
              </a:ext>
            </a:extLst>
          </p:cNvPr>
          <p:cNvSpPr/>
          <p:nvPr/>
        </p:nvSpPr>
        <p:spPr>
          <a:xfrm>
            <a:off x="4932672" y="2136119"/>
            <a:ext cx="885784" cy="885870"/>
          </a:xfrm>
          <a:prstGeom prst="blockArc">
            <a:avLst>
              <a:gd name="adj1" fmla="val 5422884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5F7B7D2-0794-457B-9965-020E88447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8" t="15675" r="29451" b="14181"/>
          <a:stretch/>
        </p:blipFill>
        <p:spPr>
          <a:xfrm>
            <a:off x="7934023" y="160399"/>
            <a:ext cx="985347" cy="1063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77"/>
          <p:cNvSpPr/>
          <p:nvPr/>
        </p:nvSpPr>
        <p:spPr>
          <a:xfrm>
            <a:off x="5526600" y="3924775"/>
            <a:ext cx="2068888" cy="289027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77"/>
          <p:cNvSpPr txBox="1">
            <a:spLocks noGrp="1"/>
          </p:cNvSpPr>
          <p:nvPr>
            <p:ph type="subTitle" idx="1"/>
          </p:nvPr>
        </p:nvSpPr>
        <p:spPr>
          <a:xfrm>
            <a:off x="948655" y="1140251"/>
            <a:ext cx="8195345" cy="2713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Nunito" panose="020B0604020202020204" charset="0"/>
              </a:rPr>
              <a:t>1.    Automatizálás és alkalmazott informatika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Nunito" panose="020B0604020202020204" charset="0"/>
              </a:rPr>
              <a:t>2.    Villamosmérnöki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Nunito" panose="020B0604020202020204" charset="0"/>
              </a:rPr>
              <a:t>3.    Gépészmérnöki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Nunito" panose="020B0604020202020204" charset="0"/>
              </a:rPr>
              <a:t>4.    Építőmérnöki és Építész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latin typeface="Nunito" panose="020B0604020202020204" charset="0"/>
              </a:rPr>
              <a:t>5.    Vegyészmérnöki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hu-HU" sz="1600" dirty="0">
                <a:latin typeface="Nunito" panose="020B0604020202020204" charset="0"/>
              </a:rPr>
              <a:t> Könnyűipari mérnöki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endParaRPr lang="hu-HU" sz="16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hu-HU" sz="1600" dirty="0">
                <a:latin typeface="Nunito" panose="020B0604020202020204" charset="0"/>
              </a:rPr>
              <a:t> </a:t>
            </a:r>
            <a:r>
              <a:rPr lang="hu-HU" sz="1600" b="1" dirty="0">
                <a:latin typeface="Nunito" panose="020B0604020202020204" charset="0"/>
              </a:rPr>
              <a:t>Poszter-szesszió </a:t>
            </a:r>
            <a:endParaRPr lang="en-US" sz="1600" b="1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en-US" sz="1600" dirty="0">
              <a:latin typeface="Nuni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u-HU" sz="16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hu-HU" sz="1600" dirty="0">
              <a:latin typeface="Nuni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A40"/>
                </a:solidFill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beérkezett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dolgozatok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indulhatnak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új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szakosztályok</a:t>
            </a:r>
            <a:r>
              <a:rPr lang="en-US" sz="1600" dirty="0">
                <a:solidFill>
                  <a:srgbClr val="002A40"/>
                </a:solidFill>
                <a:effectLst/>
                <a:latin typeface="Nuni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endParaRPr lang="hu-HU" sz="16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hu-HU" sz="12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hu-HU" sz="12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hu-HU" sz="1200" dirty="0">
              <a:latin typeface="Nunito" panose="020B060402020202020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hu-HU" sz="1200" dirty="0">
              <a:latin typeface="Nunito" panose="020B0604020202020204" charset="0"/>
            </a:endParaRPr>
          </a:p>
        </p:txBody>
      </p:sp>
      <p:sp>
        <p:nvSpPr>
          <p:cNvPr id="3135" name="Google Shape;3135;p77"/>
          <p:cNvSpPr txBox="1">
            <a:spLocks noGrp="1"/>
          </p:cNvSpPr>
          <p:nvPr>
            <p:ph type="title"/>
          </p:nvPr>
        </p:nvSpPr>
        <p:spPr>
          <a:xfrm>
            <a:off x="545534" y="467652"/>
            <a:ext cx="356435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Szakosztályok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9B633-9BDA-4038-9193-E706054BA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8" t="15675" r="29451" b="14181"/>
          <a:stretch/>
        </p:blipFill>
        <p:spPr>
          <a:xfrm>
            <a:off x="1748691" y="4256485"/>
            <a:ext cx="777136" cy="838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EB74-47A4-4B72-A49B-27E7B605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95" y="139228"/>
            <a:ext cx="7704000" cy="572700"/>
          </a:xfrm>
        </p:spPr>
        <p:txBody>
          <a:bodyPr/>
          <a:lstStyle/>
          <a:p>
            <a:r>
              <a:rPr lang="hu-HU" dirty="0"/>
              <a:t>4 éves visszatekintés: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A0C74-45D5-4E8D-BF0D-A5B468681F11}"/>
              </a:ext>
            </a:extLst>
          </p:cNvPr>
          <p:cNvSpPr txBox="1"/>
          <p:nvPr/>
        </p:nvSpPr>
        <p:spPr>
          <a:xfrm>
            <a:off x="1430867" y="1686195"/>
            <a:ext cx="609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 </a:t>
            </a:r>
            <a:endParaRPr lang="en-US" dirty="0"/>
          </a:p>
        </p:txBody>
      </p:sp>
      <p:sp>
        <p:nvSpPr>
          <p:cNvPr id="9" name="Google Shape;133;p3">
            <a:extLst>
              <a:ext uri="{FF2B5EF4-FFF2-40B4-BE49-F238E27FC236}">
                <a16:creationId xmlns:a16="http://schemas.microsoft.com/office/drawing/2014/main" id="{7467DE8F-8978-41E2-8B32-70E31CEBA69E}"/>
              </a:ext>
            </a:extLst>
          </p:cNvPr>
          <p:cNvSpPr/>
          <p:nvPr/>
        </p:nvSpPr>
        <p:spPr>
          <a:xfrm rot="5400000">
            <a:off x="814565" y="2331105"/>
            <a:ext cx="3902000" cy="1632082"/>
          </a:xfrm>
          <a:prstGeom prst="trapezoid">
            <a:avLst>
              <a:gd name="adj" fmla="val 25000"/>
            </a:avLst>
          </a:prstGeom>
          <a:solidFill>
            <a:srgbClr val="CA7A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134;p3">
            <a:extLst>
              <a:ext uri="{FF2B5EF4-FFF2-40B4-BE49-F238E27FC236}">
                <a16:creationId xmlns:a16="http://schemas.microsoft.com/office/drawing/2014/main" id="{F1B63D48-C8E6-4D3C-9881-50CB2A2CA990}"/>
              </a:ext>
            </a:extLst>
          </p:cNvPr>
          <p:cNvSpPr/>
          <p:nvPr/>
        </p:nvSpPr>
        <p:spPr>
          <a:xfrm rot="5400000">
            <a:off x="-972957" y="2323077"/>
            <a:ext cx="3915524" cy="1643468"/>
          </a:xfrm>
          <a:prstGeom prst="trapezoid">
            <a:avLst>
              <a:gd name="adj" fmla="val 25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36;p3">
            <a:extLst>
              <a:ext uri="{FF2B5EF4-FFF2-40B4-BE49-F238E27FC236}">
                <a16:creationId xmlns:a16="http://schemas.microsoft.com/office/drawing/2014/main" id="{9BADB55B-2537-4FFD-8A25-6960D05A5B17}"/>
              </a:ext>
            </a:extLst>
          </p:cNvPr>
          <p:cNvSpPr/>
          <p:nvPr/>
        </p:nvSpPr>
        <p:spPr>
          <a:xfrm>
            <a:off x="447431" y="2372301"/>
            <a:ext cx="113266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2017. </a:t>
            </a:r>
            <a:r>
              <a:rPr lang="en-US" sz="1800" b="1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ápr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27-29.</a:t>
            </a:r>
            <a:endParaRPr sz="1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7;p3">
            <a:extLst>
              <a:ext uri="{FF2B5EF4-FFF2-40B4-BE49-F238E27FC236}">
                <a16:creationId xmlns:a16="http://schemas.microsoft.com/office/drawing/2014/main" id="{52C311E0-B956-449B-AAA9-527642D36693}"/>
              </a:ext>
            </a:extLst>
          </p:cNvPr>
          <p:cNvSpPr/>
          <p:nvPr/>
        </p:nvSpPr>
        <p:spPr>
          <a:xfrm>
            <a:off x="2016352" y="3013702"/>
            <a:ext cx="1466882" cy="16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42 </a:t>
            </a:r>
            <a:r>
              <a:rPr lang="hu-HU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dolgozat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meghívott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előadó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bíráló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tanár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szekció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138;p3">
            <a:extLst>
              <a:ext uri="{FF2B5EF4-FFF2-40B4-BE49-F238E27FC236}">
                <a16:creationId xmlns:a16="http://schemas.microsoft.com/office/drawing/2014/main" id="{173A0419-D2A2-4C61-B1A4-680EA6781826}"/>
              </a:ext>
            </a:extLst>
          </p:cNvPr>
          <p:cNvSpPr/>
          <p:nvPr/>
        </p:nvSpPr>
        <p:spPr>
          <a:xfrm>
            <a:off x="237089" y="3354256"/>
            <a:ext cx="1553343" cy="133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 </a:t>
            </a:r>
            <a:r>
              <a:rPr lang="hu-HU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dolgozat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bíráló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tanár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szekció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" name="Google Shape;141;p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BF6BC6C-588C-48D0-8796-D8738708D1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5083" t="4027" r="24726" b="87084"/>
          <a:stretch/>
        </p:blipFill>
        <p:spPr>
          <a:xfrm>
            <a:off x="2078579" y="1618065"/>
            <a:ext cx="1440024" cy="3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42;p3">
            <a:extLst>
              <a:ext uri="{FF2B5EF4-FFF2-40B4-BE49-F238E27FC236}">
                <a16:creationId xmlns:a16="http://schemas.microsoft.com/office/drawing/2014/main" id="{7496CC6F-D02C-44A4-8CF6-01C4B88C3427}"/>
              </a:ext>
            </a:extLst>
          </p:cNvPr>
          <p:cNvSpPr/>
          <p:nvPr/>
        </p:nvSpPr>
        <p:spPr>
          <a:xfrm>
            <a:off x="2078579" y="2125560"/>
            <a:ext cx="137397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2018.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ápr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26-28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" name="Google Shape;143;p3" descr="A picture containing object&#10;&#10;Description automatically generated">
            <a:extLst>
              <a:ext uri="{FF2B5EF4-FFF2-40B4-BE49-F238E27FC236}">
                <a16:creationId xmlns:a16="http://schemas.microsoft.com/office/drawing/2014/main" id="{0281E173-9035-4C9A-A5A6-4457A5A1A4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4623"/>
          <a:stretch/>
        </p:blipFill>
        <p:spPr>
          <a:xfrm>
            <a:off x="180833" y="1702931"/>
            <a:ext cx="158831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" name="Google Shape;134;p3">
            <a:extLst>
              <a:ext uri="{FF2B5EF4-FFF2-40B4-BE49-F238E27FC236}">
                <a16:creationId xmlns:a16="http://schemas.microsoft.com/office/drawing/2014/main" id="{F746435D-A207-4A1E-8CCC-AA37844DB096}"/>
              </a:ext>
            </a:extLst>
          </p:cNvPr>
          <p:cNvSpPr/>
          <p:nvPr/>
        </p:nvSpPr>
        <p:spPr>
          <a:xfrm rot="5400000">
            <a:off x="2636445" y="2362770"/>
            <a:ext cx="3915524" cy="1664466"/>
          </a:xfrm>
          <a:prstGeom prst="trapezoid">
            <a:avLst>
              <a:gd name="adj" fmla="val 25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Google Shape;136;p3">
            <a:extLst>
              <a:ext uri="{FF2B5EF4-FFF2-40B4-BE49-F238E27FC236}">
                <a16:creationId xmlns:a16="http://schemas.microsoft.com/office/drawing/2014/main" id="{1CFD1D4A-500B-4FD7-BB05-7B3D08E8163B}"/>
              </a:ext>
            </a:extLst>
          </p:cNvPr>
          <p:cNvSpPr/>
          <p:nvPr/>
        </p:nvSpPr>
        <p:spPr>
          <a:xfrm>
            <a:off x="4098706" y="2190875"/>
            <a:ext cx="113266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201</a:t>
            </a:r>
            <a:r>
              <a:rPr lang="hu-HU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hu-HU" sz="1800" b="1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máj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hu-HU" sz="1800" b="1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2-5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138;p3">
            <a:extLst>
              <a:ext uri="{FF2B5EF4-FFF2-40B4-BE49-F238E27FC236}">
                <a16:creationId xmlns:a16="http://schemas.microsoft.com/office/drawing/2014/main" id="{F83E3BE8-0863-4D98-A30E-B43B666DED82}"/>
              </a:ext>
            </a:extLst>
          </p:cNvPr>
          <p:cNvSpPr/>
          <p:nvPr/>
        </p:nvSpPr>
        <p:spPr>
          <a:xfrm>
            <a:off x="3812735" y="2846284"/>
            <a:ext cx="1553343" cy="200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51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dolgozat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bíráló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tanár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szekció</a:t>
            </a:r>
            <a:endParaRPr lang="ro-RO"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23 megh</a:t>
            </a: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ívott </a:t>
            </a: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díszelőadás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" name="Google Shape;140;p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813B76-A3B5-44BA-B435-CBE556446B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7448" y="1695904"/>
            <a:ext cx="1283918" cy="3178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33;p3">
            <a:extLst>
              <a:ext uri="{FF2B5EF4-FFF2-40B4-BE49-F238E27FC236}">
                <a16:creationId xmlns:a16="http://schemas.microsoft.com/office/drawing/2014/main" id="{D1B8243D-BEC6-413E-8FDB-0DDCD96CD15F}"/>
              </a:ext>
            </a:extLst>
          </p:cNvPr>
          <p:cNvSpPr/>
          <p:nvPr/>
        </p:nvSpPr>
        <p:spPr>
          <a:xfrm rot="5400000">
            <a:off x="4471848" y="2408332"/>
            <a:ext cx="3902000" cy="1632082"/>
          </a:xfrm>
          <a:prstGeom prst="trapezoid">
            <a:avLst>
              <a:gd name="adj" fmla="val 25000"/>
            </a:avLst>
          </a:prstGeom>
          <a:solidFill>
            <a:srgbClr val="CA7A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Google Shape;137;p3">
            <a:extLst>
              <a:ext uri="{FF2B5EF4-FFF2-40B4-BE49-F238E27FC236}">
                <a16:creationId xmlns:a16="http://schemas.microsoft.com/office/drawing/2014/main" id="{AC81E17F-CBFD-4386-9E82-CA377619EFF2}"/>
              </a:ext>
            </a:extLst>
          </p:cNvPr>
          <p:cNvSpPr/>
          <p:nvPr/>
        </p:nvSpPr>
        <p:spPr>
          <a:xfrm>
            <a:off x="5709004" y="2846284"/>
            <a:ext cx="1466882" cy="167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43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u-HU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dolgozat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meghívott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előadó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ro-RO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bíráló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tanár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szekció</a:t>
            </a: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" name="Google Shape;142;p3">
            <a:extLst>
              <a:ext uri="{FF2B5EF4-FFF2-40B4-BE49-F238E27FC236}">
                <a16:creationId xmlns:a16="http://schemas.microsoft.com/office/drawing/2014/main" id="{C7D6C740-7C9E-4ECD-8A2E-537DFD1CB2B8}"/>
              </a:ext>
            </a:extLst>
          </p:cNvPr>
          <p:cNvSpPr/>
          <p:nvPr/>
        </p:nvSpPr>
        <p:spPr>
          <a:xfrm>
            <a:off x="5735862" y="2202787"/>
            <a:ext cx="1373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r>
            <a:r>
              <a:rPr lang="hu-HU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ro-RO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ro-RO" sz="1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</a:t>
            </a:r>
            <a:r>
              <a:rPr lang="hu-HU" sz="1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úl.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" name="Google Shape;134;p3">
            <a:extLst>
              <a:ext uri="{FF2B5EF4-FFF2-40B4-BE49-F238E27FC236}">
                <a16:creationId xmlns:a16="http://schemas.microsoft.com/office/drawing/2014/main" id="{F78A7C88-0C1B-4BD3-8BDC-258973A6B56B}"/>
              </a:ext>
            </a:extLst>
          </p:cNvPr>
          <p:cNvSpPr/>
          <p:nvPr/>
        </p:nvSpPr>
        <p:spPr>
          <a:xfrm rot="5400000">
            <a:off x="6268095" y="2362770"/>
            <a:ext cx="3915524" cy="1664466"/>
          </a:xfrm>
          <a:prstGeom prst="trapezoid">
            <a:avLst>
              <a:gd name="adj" fmla="val 25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Google Shape;136;p3">
            <a:extLst>
              <a:ext uri="{FF2B5EF4-FFF2-40B4-BE49-F238E27FC236}">
                <a16:creationId xmlns:a16="http://schemas.microsoft.com/office/drawing/2014/main" id="{C9B2F1EE-7E12-4746-87D3-506C0DAB2296}"/>
              </a:ext>
            </a:extLst>
          </p:cNvPr>
          <p:cNvSpPr/>
          <p:nvPr/>
        </p:nvSpPr>
        <p:spPr>
          <a:xfrm>
            <a:off x="7553275" y="2202787"/>
            <a:ext cx="14437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r>
            <a:r>
              <a:rPr lang="hu-HU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hu-HU" sz="1800" b="1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máj</a:t>
            </a:r>
            <a:r>
              <a:rPr lang="en-US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r>
              <a:rPr lang="hu-HU" sz="1800" b="1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7-8</a:t>
            </a:r>
            <a:endParaRPr sz="16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" name="Google Shape;138;p3">
            <a:extLst>
              <a:ext uri="{FF2B5EF4-FFF2-40B4-BE49-F238E27FC236}">
                <a16:creationId xmlns:a16="http://schemas.microsoft.com/office/drawing/2014/main" id="{3ABD2C3E-2422-476B-A471-8C527D0461B5}"/>
              </a:ext>
            </a:extLst>
          </p:cNvPr>
          <p:cNvSpPr/>
          <p:nvPr/>
        </p:nvSpPr>
        <p:spPr>
          <a:xfrm>
            <a:off x="7444385" y="2812310"/>
            <a:ext cx="1553343" cy="200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u-HU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dolgozat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 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bíráló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tanár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00" b="0" i="0" u="none" strike="noStrike" cap="none" dirty="0" err="1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szekció</a:t>
            </a:r>
            <a:endParaRPr lang="ro-RO"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22 megh</a:t>
            </a: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ívott </a:t>
            </a: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600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hu-HU" sz="1600" b="0" i="0" u="none" strike="noStrike" cap="none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díszelőadás</a:t>
            </a:r>
            <a:endParaRPr sz="1600" b="0" i="0" u="none" strike="noStrike" cap="none" dirty="0">
              <a:solidFill>
                <a:schemeClr val="accent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119E2C-AF0F-4824-8860-1BAC2A073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45" t="35002" r="12908" b="34777"/>
          <a:stretch/>
        </p:blipFill>
        <p:spPr>
          <a:xfrm>
            <a:off x="5922723" y="1664419"/>
            <a:ext cx="1039444" cy="4255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CBDBE1-7F19-47E3-AB88-F19151CEA9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55" t="35891" r="11534" b="36145"/>
          <a:stretch/>
        </p:blipFill>
        <p:spPr>
          <a:xfrm>
            <a:off x="7749573" y="1661347"/>
            <a:ext cx="1039444" cy="3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8A06A-C80B-446D-9F8D-3A10A3BA43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8576" y="204789"/>
            <a:ext cx="7702550" cy="366712"/>
          </a:xfrm>
        </p:spPr>
        <p:txBody>
          <a:bodyPr/>
          <a:lstStyle/>
          <a:p>
            <a:pPr algn="ctr"/>
            <a:r>
              <a:rPr lang="hu-HU" sz="2000" dirty="0">
                <a:latin typeface="Nunito" panose="020B0604020202020204" charset="0"/>
              </a:rPr>
              <a:t>RÉSZTVÉTEL </a:t>
            </a:r>
            <a:endParaRPr lang="en-US" sz="2000" dirty="0">
              <a:latin typeface="Nunito" panose="020B060402020202020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B06078-2E6A-4AB2-B658-935FF4FBA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65674"/>
              </p:ext>
            </p:extLst>
          </p:nvPr>
        </p:nvGraphicFramePr>
        <p:xfrm>
          <a:off x="645042" y="742842"/>
          <a:ext cx="8109098" cy="419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8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</a:t>
            </a:r>
            <a:r>
              <a:rPr lang="hu-HU" dirty="0"/>
              <a:t>övendőbeli célok</a:t>
            </a:r>
            <a:endParaRPr dirty="0"/>
          </a:p>
        </p:txBody>
      </p:sp>
      <p:sp>
        <p:nvSpPr>
          <p:cNvPr id="2355" name="Google Shape;2355;p47"/>
          <p:cNvSpPr txBox="1">
            <a:spLocks noGrp="1"/>
          </p:cNvSpPr>
          <p:nvPr>
            <p:ph type="title" idx="2"/>
          </p:nvPr>
        </p:nvSpPr>
        <p:spPr>
          <a:xfrm>
            <a:off x="1626146" y="2292300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Mennyiségi</a:t>
            </a:r>
            <a:endParaRPr dirty="0"/>
          </a:p>
        </p:txBody>
      </p:sp>
      <p:sp>
        <p:nvSpPr>
          <p:cNvPr id="2356" name="Google Shape;2356;p47"/>
          <p:cNvSpPr txBox="1">
            <a:spLocks noGrp="1"/>
          </p:cNvSpPr>
          <p:nvPr>
            <p:ph type="title" idx="3"/>
          </p:nvPr>
        </p:nvSpPr>
        <p:spPr>
          <a:xfrm>
            <a:off x="4834018" y="2292300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Minőségi</a:t>
            </a:r>
            <a:endParaRPr dirty="0"/>
          </a:p>
        </p:txBody>
      </p:sp>
      <p:sp>
        <p:nvSpPr>
          <p:cNvPr id="2357" name="Google Shape;2357;p47"/>
          <p:cNvSpPr txBox="1">
            <a:spLocks noGrp="1"/>
          </p:cNvSpPr>
          <p:nvPr>
            <p:ph type="subTitle" idx="1"/>
          </p:nvPr>
        </p:nvSpPr>
        <p:spPr>
          <a:xfrm>
            <a:off x="4775254" y="28512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Maradandóbb Élménnyel</a:t>
            </a:r>
            <a:endParaRPr dirty="0"/>
          </a:p>
        </p:txBody>
      </p:sp>
      <p:sp>
        <p:nvSpPr>
          <p:cNvPr id="2358" name="Google Shape;2358;p47"/>
          <p:cNvSpPr txBox="1">
            <a:spLocks noGrp="1"/>
          </p:cNvSpPr>
          <p:nvPr>
            <p:ph type="subTitle" idx="4"/>
          </p:nvPr>
        </p:nvSpPr>
        <p:spPr>
          <a:xfrm>
            <a:off x="1567379" y="28512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Több diák</a:t>
            </a:r>
            <a:endParaRPr dirty="0"/>
          </a:p>
        </p:txBody>
      </p:sp>
      <p:sp>
        <p:nvSpPr>
          <p:cNvPr id="2359" name="Google Shape;2359;p47"/>
          <p:cNvSpPr/>
          <p:nvPr/>
        </p:nvSpPr>
        <p:spPr>
          <a:xfrm>
            <a:off x="2743275" y="1784400"/>
            <a:ext cx="5079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000" b="1" dirty="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2359;p47">
            <a:extLst>
              <a:ext uri="{FF2B5EF4-FFF2-40B4-BE49-F238E27FC236}">
                <a16:creationId xmlns:a16="http://schemas.microsoft.com/office/drawing/2014/main" id="{6B056805-1476-4336-A509-F04677A1541A}"/>
              </a:ext>
            </a:extLst>
          </p:cNvPr>
          <p:cNvSpPr/>
          <p:nvPr/>
        </p:nvSpPr>
        <p:spPr>
          <a:xfrm>
            <a:off x="6022333" y="1784400"/>
            <a:ext cx="5079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000" b="1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B6CBF5-8206-42F4-A7F5-E96162D95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8" t="15675" r="29451" b="14181"/>
          <a:stretch/>
        </p:blipFill>
        <p:spPr>
          <a:xfrm>
            <a:off x="4775254" y="3613050"/>
            <a:ext cx="992934" cy="10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BCDA18-915B-4DCA-8625-CCEC78AF0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67" y="3613050"/>
            <a:ext cx="1187763" cy="1187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ematics Subject for Middle School - 6th Grade: Algebra by Slidesgo">
  <a:themeElements>
    <a:clrScheme name="Simple Light">
      <a:dk1>
        <a:srgbClr val="191919"/>
      </a:dk1>
      <a:lt1>
        <a:srgbClr val="07246E"/>
      </a:lt1>
      <a:dk2>
        <a:srgbClr val="0F327F"/>
      </a:dk2>
      <a:lt2>
        <a:srgbClr val="FF3141"/>
      </a:lt2>
      <a:accent1>
        <a:srgbClr val="FFB400"/>
      </a:accent1>
      <a:accent2>
        <a:srgbClr val="00B6FF"/>
      </a:accent2>
      <a:accent3>
        <a:srgbClr val="EDEDED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241</Words>
  <Application>Microsoft Office PowerPoint</Application>
  <PresentationFormat>On-screen Show (16:9)</PresentationFormat>
  <Paragraphs>84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Karla Regular</vt:lpstr>
      <vt:lpstr>Bahnschrift SemiCondensed</vt:lpstr>
      <vt:lpstr>Karla</vt:lpstr>
      <vt:lpstr>Bahnschrift</vt:lpstr>
      <vt:lpstr>Nunito</vt:lpstr>
      <vt:lpstr>Calibri</vt:lpstr>
      <vt:lpstr>Arial</vt:lpstr>
      <vt:lpstr>Quattrocento Sans</vt:lpstr>
      <vt:lpstr>Mathematics Subject for Middle School - 6th Grade: Algebra by Slidesgo</vt:lpstr>
      <vt:lpstr>Műszaki Tudományos  Diákköri Konferencia </vt:lpstr>
      <vt:lpstr>Kezdetek</vt:lpstr>
      <vt:lpstr>Idővonal:</vt:lpstr>
      <vt:lpstr>Akik még hzzájárulnak:</vt:lpstr>
      <vt:lpstr>Szakosztályok</vt:lpstr>
      <vt:lpstr>4 éves visszatekintés:</vt:lpstr>
      <vt:lpstr>RÉSZTVÉTEL </vt:lpstr>
      <vt:lpstr>Jövendőbeli célok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Műszaki Tudományos  Diákköri Konferencia</dc:title>
  <dc:creator>Timi</dc:creator>
  <cp:lastModifiedBy>Timea Serb</cp:lastModifiedBy>
  <cp:revision>2</cp:revision>
  <dcterms:modified xsi:type="dcterms:W3CDTF">2021-06-18T10:54:20Z</dcterms:modified>
</cp:coreProperties>
</file>