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1"/>
  </p:notesMasterIdLst>
  <p:sldIdLst>
    <p:sldId id="401" r:id="rId2"/>
    <p:sldId id="324" r:id="rId3"/>
    <p:sldId id="334" r:id="rId4"/>
    <p:sldId id="362" r:id="rId5"/>
    <p:sldId id="330" r:id="rId6"/>
    <p:sldId id="331" r:id="rId7"/>
    <p:sldId id="336" r:id="rId8"/>
    <p:sldId id="332" r:id="rId9"/>
    <p:sldId id="363" r:id="rId10"/>
    <p:sldId id="364" r:id="rId11"/>
    <p:sldId id="337" r:id="rId12"/>
    <p:sldId id="365" r:id="rId13"/>
    <p:sldId id="366" r:id="rId14"/>
    <p:sldId id="367" r:id="rId15"/>
    <p:sldId id="368" r:id="rId16"/>
    <p:sldId id="333" r:id="rId17"/>
    <p:sldId id="369" r:id="rId18"/>
    <p:sldId id="326" r:id="rId19"/>
    <p:sldId id="335" r:id="rId20"/>
    <p:sldId id="370" r:id="rId21"/>
    <p:sldId id="371" r:id="rId22"/>
    <p:sldId id="284" r:id="rId23"/>
    <p:sldId id="318" r:id="rId24"/>
    <p:sldId id="319" r:id="rId25"/>
    <p:sldId id="385" r:id="rId26"/>
    <p:sldId id="322" r:id="rId27"/>
    <p:sldId id="323" r:id="rId28"/>
    <p:sldId id="386" r:id="rId29"/>
    <p:sldId id="388" r:id="rId30"/>
    <p:sldId id="389" r:id="rId31"/>
    <p:sldId id="390" r:id="rId32"/>
    <p:sldId id="277" r:id="rId33"/>
    <p:sldId id="391" r:id="rId34"/>
    <p:sldId id="393" r:id="rId35"/>
    <p:sldId id="278" r:id="rId36"/>
    <p:sldId id="320" r:id="rId37"/>
    <p:sldId id="398" r:id="rId38"/>
    <p:sldId id="399" r:id="rId39"/>
    <p:sldId id="374" r:id="rId40"/>
    <p:sldId id="376" r:id="rId41"/>
    <p:sldId id="377" r:id="rId42"/>
    <p:sldId id="378" r:id="rId43"/>
    <p:sldId id="375" r:id="rId44"/>
    <p:sldId id="379" r:id="rId45"/>
    <p:sldId id="256" r:id="rId46"/>
    <p:sldId id="257" r:id="rId47"/>
    <p:sldId id="260" r:id="rId48"/>
    <p:sldId id="261" r:id="rId49"/>
    <p:sldId id="400" r:id="rId50"/>
    <p:sldId id="258" r:id="rId51"/>
    <p:sldId id="380" r:id="rId52"/>
    <p:sldId id="262" r:id="rId53"/>
    <p:sldId id="265" r:id="rId54"/>
    <p:sldId id="264" r:id="rId55"/>
    <p:sldId id="266" r:id="rId56"/>
    <p:sldId id="267" r:id="rId57"/>
    <p:sldId id="269" r:id="rId58"/>
    <p:sldId id="268" r:id="rId59"/>
    <p:sldId id="372" r:id="rId60"/>
    <p:sldId id="373" r:id="rId61"/>
    <p:sldId id="271" r:id="rId62"/>
    <p:sldId id="272" r:id="rId63"/>
    <p:sldId id="273" r:id="rId64"/>
    <p:sldId id="382" r:id="rId65"/>
    <p:sldId id="384" r:id="rId66"/>
    <p:sldId id="270" r:id="rId67"/>
    <p:sldId id="383" r:id="rId68"/>
    <p:sldId id="259" r:id="rId69"/>
    <p:sldId id="381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nkentes.hu/cikkek/nemzetkoezi-viszonylatban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nkentes.hu/cikkek/nemzetkoezi-viszonylatba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5A476-C1E1-4F59-9B03-F26A9380907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9EC7FE-49A0-47BD-BA6A-CAF9654801E0}">
      <dgm:prSet/>
      <dgm:spPr/>
      <dgm:t>
        <a:bodyPr/>
        <a:lstStyle/>
        <a:p>
          <a:r>
            <a:rPr lang="hu-HU"/>
            <a:t>Szociális kommunikáció</a:t>
          </a:r>
          <a:endParaRPr lang="en-US"/>
        </a:p>
      </dgm:t>
    </dgm:pt>
    <dgm:pt modelId="{EC0D5326-6C84-477A-BC45-00FEE1F587AF}" type="parTrans" cxnId="{C70C06A6-3C7C-4390-A758-563E93D05DC1}">
      <dgm:prSet/>
      <dgm:spPr/>
      <dgm:t>
        <a:bodyPr/>
        <a:lstStyle/>
        <a:p>
          <a:endParaRPr lang="en-US"/>
        </a:p>
      </dgm:t>
    </dgm:pt>
    <dgm:pt modelId="{329C7FEA-D4FC-4493-B72F-E18C39954AFB}" type="sibTrans" cxnId="{C70C06A6-3C7C-4390-A758-563E93D05DC1}">
      <dgm:prSet/>
      <dgm:spPr/>
      <dgm:t>
        <a:bodyPr/>
        <a:lstStyle/>
        <a:p>
          <a:endParaRPr lang="en-US"/>
        </a:p>
      </dgm:t>
    </dgm:pt>
    <dgm:pt modelId="{AEB26726-7FDF-4877-A3B9-BE9DDC01B929}">
      <dgm:prSet/>
      <dgm:spPr/>
      <dgm:t>
        <a:bodyPr/>
        <a:lstStyle/>
        <a:p>
          <a:r>
            <a:rPr lang="hu-HU"/>
            <a:t>Szociális szervezőképesség</a:t>
          </a:r>
          <a:endParaRPr lang="en-US"/>
        </a:p>
      </dgm:t>
    </dgm:pt>
    <dgm:pt modelId="{25F8F48A-8252-4DC7-AF04-1EC2B9BB50FF}" type="parTrans" cxnId="{A5FC3DCA-9095-4005-AFD7-169FC19C7CB9}">
      <dgm:prSet/>
      <dgm:spPr/>
      <dgm:t>
        <a:bodyPr/>
        <a:lstStyle/>
        <a:p>
          <a:endParaRPr lang="en-US"/>
        </a:p>
      </dgm:t>
    </dgm:pt>
    <dgm:pt modelId="{9F0EAF2F-C51D-4345-A7C0-762F44433C5A}" type="sibTrans" cxnId="{A5FC3DCA-9095-4005-AFD7-169FC19C7CB9}">
      <dgm:prSet/>
      <dgm:spPr/>
      <dgm:t>
        <a:bodyPr/>
        <a:lstStyle/>
        <a:p>
          <a:endParaRPr lang="en-US"/>
        </a:p>
      </dgm:t>
    </dgm:pt>
    <dgm:pt modelId="{FDE1255C-BEDA-4959-A2F1-ACC030A3E1F5}">
      <dgm:prSet/>
      <dgm:spPr/>
      <dgm:t>
        <a:bodyPr/>
        <a:lstStyle/>
        <a:p>
          <a:r>
            <a:rPr lang="hu-HU"/>
            <a:t>Szociális érdekérvényesítés (együttműködés, versengés, segítés, vezetés)</a:t>
          </a:r>
          <a:endParaRPr lang="en-US"/>
        </a:p>
      </dgm:t>
    </dgm:pt>
    <dgm:pt modelId="{E49823D7-6CAA-4E83-A752-F38B35C4CD58}" type="parTrans" cxnId="{F24020CC-0626-407B-B737-9C190EAD03A2}">
      <dgm:prSet/>
      <dgm:spPr/>
      <dgm:t>
        <a:bodyPr/>
        <a:lstStyle/>
        <a:p>
          <a:endParaRPr lang="en-US"/>
        </a:p>
      </dgm:t>
    </dgm:pt>
    <dgm:pt modelId="{3E6229C9-5F66-4254-9176-14A70DFAD9FF}" type="sibTrans" cxnId="{F24020CC-0626-407B-B737-9C190EAD03A2}">
      <dgm:prSet/>
      <dgm:spPr/>
      <dgm:t>
        <a:bodyPr/>
        <a:lstStyle/>
        <a:p>
          <a:endParaRPr lang="en-US"/>
        </a:p>
      </dgm:t>
    </dgm:pt>
    <dgm:pt modelId="{846B0B6C-15BC-4F3C-9064-66A531E45B2E}">
      <dgm:prSet/>
      <dgm:spPr/>
      <dgm:t>
        <a:bodyPr/>
        <a:lstStyle/>
        <a:p>
          <a:r>
            <a:rPr lang="hu-HU"/>
            <a:t>Szociális tanulás és szociális nevelés</a:t>
          </a:r>
          <a:endParaRPr lang="en-US"/>
        </a:p>
      </dgm:t>
    </dgm:pt>
    <dgm:pt modelId="{B232AD33-C4C3-486D-A441-2600AC442F55}" type="parTrans" cxnId="{7102A490-A1D8-4260-B554-60707A17B48C}">
      <dgm:prSet/>
      <dgm:spPr/>
      <dgm:t>
        <a:bodyPr/>
        <a:lstStyle/>
        <a:p>
          <a:endParaRPr lang="en-US"/>
        </a:p>
      </dgm:t>
    </dgm:pt>
    <dgm:pt modelId="{8D9AD59A-1F34-4DAD-B8B7-169F4B380543}" type="sibTrans" cxnId="{7102A490-A1D8-4260-B554-60707A17B48C}">
      <dgm:prSet/>
      <dgm:spPr/>
      <dgm:t>
        <a:bodyPr/>
        <a:lstStyle/>
        <a:p>
          <a:endParaRPr lang="en-US"/>
        </a:p>
      </dgm:t>
    </dgm:pt>
    <dgm:pt modelId="{D214D7B6-9E4D-4748-B9B9-74976709DD77}" type="pres">
      <dgm:prSet presAssocID="{0745A476-C1E1-4F59-9B03-F26A9380907D}" presName="vert0" presStyleCnt="0">
        <dgm:presLayoutVars>
          <dgm:dir/>
          <dgm:animOne val="branch"/>
          <dgm:animLvl val="lvl"/>
        </dgm:presLayoutVars>
      </dgm:prSet>
      <dgm:spPr/>
    </dgm:pt>
    <dgm:pt modelId="{E3A64B4E-A118-405D-AC04-2A889B513984}" type="pres">
      <dgm:prSet presAssocID="{619EC7FE-49A0-47BD-BA6A-CAF9654801E0}" presName="thickLine" presStyleLbl="alignNode1" presStyleIdx="0" presStyleCnt="4"/>
      <dgm:spPr/>
    </dgm:pt>
    <dgm:pt modelId="{E22A3515-C744-45D0-8C04-743F0AF68FAB}" type="pres">
      <dgm:prSet presAssocID="{619EC7FE-49A0-47BD-BA6A-CAF9654801E0}" presName="horz1" presStyleCnt="0"/>
      <dgm:spPr/>
    </dgm:pt>
    <dgm:pt modelId="{AEB763DE-C006-4B19-B562-49035A0A8019}" type="pres">
      <dgm:prSet presAssocID="{619EC7FE-49A0-47BD-BA6A-CAF9654801E0}" presName="tx1" presStyleLbl="revTx" presStyleIdx="0" presStyleCnt="4"/>
      <dgm:spPr/>
    </dgm:pt>
    <dgm:pt modelId="{5FF21F41-4841-4894-A09A-4BDA76FF2B1C}" type="pres">
      <dgm:prSet presAssocID="{619EC7FE-49A0-47BD-BA6A-CAF9654801E0}" presName="vert1" presStyleCnt="0"/>
      <dgm:spPr/>
    </dgm:pt>
    <dgm:pt modelId="{0EE52B89-7180-464F-82BA-A4E202168E65}" type="pres">
      <dgm:prSet presAssocID="{AEB26726-7FDF-4877-A3B9-BE9DDC01B929}" presName="thickLine" presStyleLbl="alignNode1" presStyleIdx="1" presStyleCnt="4"/>
      <dgm:spPr/>
    </dgm:pt>
    <dgm:pt modelId="{BBB322E2-76E3-467F-847F-DE8D08D8279A}" type="pres">
      <dgm:prSet presAssocID="{AEB26726-7FDF-4877-A3B9-BE9DDC01B929}" presName="horz1" presStyleCnt="0"/>
      <dgm:spPr/>
    </dgm:pt>
    <dgm:pt modelId="{FEE1EECA-3F36-4EDF-8AE3-FBEEE15249B6}" type="pres">
      <dgm:prSet presAssocID="{AEB26726-7FDF-4877-A3B9-BE9DDC01B929}" presName="tx1" presStyleLbl="revTx" presStyleIdx="1" presStyleCnt="4"/>
      <dgm:spPr/>
    </dgm:pt>
    <dgm:pt modelId="{A3FC8817-4BB9-4980-AB9E-E77B8AA28134}" type="pres">
      <dgm:prSet presAssocID="{AEB26726-7FDF-4877-A3B9-BE9DDC01B929}" presName="vert1" presStyleCnt="0"/>
      <dgm:spPr/>
    </dgm:pt>
    <dgm:pt modelId="{2E24F0F3-798E-4E2B-BBBB-C732EA0F13E2}" type="pres">
      <dgm:prSet presAssocID="{FDE1255C-BEDA-4959-A2F1-ACC030A3E1F5}" presName="thickLine" presStyleLbl="alignNode1" presStyleIdx="2" presStyleCnt="4"/>
      <dgm:spPr/>
    </dgm:pt>
    <dgm:pt modelId="{7AA9C9B6-F0DB-47CA-B4AA-6E4C8288D6BC}" type="pres">
      <dgm:prSet presAssocID="{FDE1255C-BEDA-4959-A2F1-ACC030A3E1F5}" presName="horz1" presStyleCnt="0"/>
      <dgm:spPr/>
    </dgm:pt>
    <dgm:pt modelId="{71A45374-41AC-4FB6-9938-F6794ABB8EAE}" type="pres">
      <dgm:prSet presAssocID="{FDE1255C-BEDA-4959-A2F1-ACC030A3E1F5}" presName="tx1" presStyleLbl="revTx" presStyleIdx="2" presStyleCnt="4"/>
      <dgm:spPr/>
    </dgm:pt>
    <dgm:pt modelId="{C93C2DE0-7C8A-4C78-BBB1-5658A4586386}" type="pres">
      <dgm:prSet presAssocID="{FDE1255C-BEDA-4959-A2F1-ACC030A3E1F5}" presName="vert1" presStyleCnt="0"/>
      <dgm:spPr/>
    </dgm:pt>
    <dgm:pt modelId="{2C223D38-3959-41A5-B170-73634DE024EA}" type="pres">
      <dgm:prSet presAssocID="{846B0B6C-15BC-4F3C-9064-66A531E45B2E}" presName="thickLine" presStyleLbl="alignNode1" presStyleIdx="3" presStyleCnt="4"/>
      <dgm:spPr/>
    </dgm:pt>
    <dgm:pt modelId="{DAD56FA3-B9A5-4966-A8CD-10EB422807CD}" type="pres">
      <dgm:prSet presAssocID="{846B0B6C-15BC-4F3C-9064-66A531E45B2E}" presName="horz1" presStyleCnt="0"/>
      <dgm:spPr/>
    </dgm:pt>
    <dgm:pt modelId="{BD28E53E-2E21-4A59-AABD-857F5DE0787F}" type="pres">
      <dgm:prSet presAssocID="{846B0B6C-15BC-4F3C-9064-66A531E45B2E}" presName="tx1" presStyleLbl="revTx" presStyleIdx="3" presStyleCnt="4"/>
      <dgm:spPr/>
    </dgm:pt>
    <dgm:pt modelId="{1E5AF79B-5F21-49FE-8EBB-A5273B410285}" type="pres">
      <dgm:prSet presAssocID="{846B0B6C-15BC-4F3C-9064-66A531E45B2E}" presName="vert1" presStyleCnt="0"/>
      <dgm:spPr/>
    </dgm:pt>
  </dgm:ptLst>
  <dgm:cxnLst>
    <dgm:cxn modelId="{47CF0926-53DF-49C8-A90C-1259C704E18A}" type="presOf" srcId="{0745A476-C1E1-4F59-9B03-F26A9380907D}" destId="{D214D7B6-9E4D-4748-B9B9-74976709DD77}" srcOrd="0" destOrd="0" presId="urn:microsoft.com/office/officeart/2008/layout/LinedList"/>
    <dgm:cxn modelId="{6DA0E562-5C6B-4FC8-B7EE-87E8BCFB9AFB}" type="presOf" srcId="{AEB26726-7FDF-4877-A3B9-BE9DDC01B929}" destId="{FEE1EECA-3F36-4EDF-8AE3-FBEEE15249B6}" srcOrd="0" destOrd="0" presId="urn:microsoft.com/office/officeart/2008/layout/LinedList"/>
    <dgm:cxn modelId="{A9104278-79AF-44C0-95DF-B2B1B03605AD}" type="presOf" srcId="{846B0B6C-15BC-4F3C-9064-66A531E45B2E}" destId="{BD28E53E-2E21-4A59-AABD-857F5DE0787F}" srcOrd="0" destOrd="0" presId="urn:microsoft.com/office/officeart/2008/layout/LinedList"/>
    <dgm:cxn modelId="{7102A490-A1D8-4260-B554-60707A17B48C}" srcId="{0745A476-C1E1-4F59-9B03-F26A9380907D}" destId="{846B0B6C-15BC-4F3C-9064-66A531E45B2E}" srcOrd="3" destOrd="0" parTransId="{B232AD33-C4C3-486D-A441-2600AC442F55}" sibTransId="{8D9AD59A-1F34-4DAD-B8B7-169F4B380543}"/>
    <dgm:cxn modelId="{C70C06A6-3C7C-4390-A758-563E93D05DC1}" srcId="{0745A476-C1E1-4F59-9B03-F26A9380907D}" destId="{619EC7FE-49A0-47BD-BA6A-CAF9654801E0}" srcOrd="0" destOrd="0" parTransId="{EC0D5326-6C84-477A-BC45-00FEE1F587AF}" sibTransId="{329C7FEA-D4FC-4493-B72F-E18C39954AFB}"/>
    <dgm:cxn modelId="{2AB492C2-664C-4671-9DDC-D6CEBEBB5508}" type="presOf" srcId="{619EC7FE-49A0-47BD-BA6A-CAF9654801E0}" destId="{AEB763DE-C006-4B19-B562-49035A0A8019}" srcOrd="0" destOrd="0" presId="urn:microsoft.com/office/officeart/2008/layout/LinedList"/>
    <dgm:cxn modelId="{A5FC3DCA-9095-4005-AFD7-169FC19C7CB9}" srcId="{0745A476-C1E1-4F59-9B03-F26A9380907D}" destId="{AEB26726-7FDF-4877-A3B9-BE9DDC01B929}" srcOrd="1" destOrd="0" parTransId="{25F8F48A-8252-4DC7-AF04-1EC2B9BB50FF}" sibTransId="{9F0EAF2F-C51D-4345-A7C0-762F44433C5A}"/>
    <dgm:cxn modelId="{F24020CC-0626-407B-B737-9C190EAD03A2}" srcId="{0745A476-C1E1-4F59-9B03-F26A9380907D}" destId="{FDE1255C-BEDA-4959-A2F1-ACC030A3E1F5}" srcOrd="2" destOrd="0" parTransId="{E49823D7-6CAA-4E83-A752-F38B35C4CD58}" sibTransId="{3E6229C9-5F66-4254-9176-14A70DFAD9FF}"/>
    <dgm:cxn modelId="{590DA3F2-C5D3-47AF-BF51-BA1F19A5CA0E}" type="presOf" srcId="{FDE1255C-BEDA-4959-A2F1-ACC030A3E1F5}" destId="{71A45374-41AC-4FB6-9938-F6794ABB8EAE}" srcOrd="0" destOrd="0" presId="urn:microsoft.com/office/officeart/2008/layout/LinedList"/>
    <dgm:cxn modelId="{0D667FA4-20AC-429E-A3A8-BB5C76B945A7}" type="presParOf" srcId="{D214D7B6-9E4D-4748-B9B9-74976709DD77}" destId="{E3A64B4E-A118-405D-AC04-2A889B513984}" srcOrd="0" destOrd="0" presId="urn:microsoft.com/office/officeart/2008/layout/LinedList"/>
    <dgm:cxn modelId="{6382BCED-7A34-4E58-BDA9-95B79AB1363E}" type="presParOf" srcId="{D214D7B6-9E4D-4748-B9B9-74976709DD77}" destId="{E22A3515-C744-45D0-8C04-743F0AF68FAB}" srcOrd="1" destOrd="0" presId="urn:microsoft.com/office/officeart/2008/layout/LinedList"/>
    <dgm:cxn modelId="{D00E915C-8704-4220-82B2-927AD9E74895}" type="presParOf" srcId="{E22A3515-C744-45D0-8C04-743F0AF68FAB}" destId="{AEB763DE-C006-4B19-B562-49035A0A8019}" srcOrd="0" destOrd="0" presId="urn:microsoft.com/office/officeart/2008/layout/LinedList"/>
    <dgm:cxn modelId="{960F6056-8495-4113-8E3C-E69932508629}" type="presParOf" srcId="{E22A3515-C744-45D0-8C04-743F0AF68FAB}" destId="{5FF21F41-4841-4894-A09A-4BDA76FF2B1C}" srcOrd="1" destOrd="0" presId="urn:microsoft.com/office/officeart/2008/layout/LinedList"/>
    <dgm:cxn modelId="{3961013B-7935-48E0-BBC3-2C198AC6A491}" type="presParOf" srcId="{D214D7B6-9E4D-4748-B9B9-74976709DD77}" destId="{0EE52B89-7180-464F-82BA-A4E202168E65}" srcOrd="2" destOrd="0" presId="urn:microsoft.com/office/officeart/2008/layout/LinedList"/>
    <dgm:cxn modelId="{21E1C165-6F7A-47BE-9B20-653B81D318F9}" type="presParOf" srcId="{D214D7B6-9E4D-4748-B9B9-74976709DD77}" destId="{BBB322E2-76E3-467F-847F-DE8D08D8279A}" srcOrd="3" destOrd="0" presId="urn:microsoft.com/office/officeart/2008/layout/LinedList"/>
    <dgm:cxn modelId="{87F49D98-B0A2-44FE-9444-9D89CF4C0904}" type="presParOf" srcId="{BBB322E2-76E3-467F-847F-DE8D08D8279A}" destId="{FEE1EECA-3F36-4EDF-8AE3-FBEEE15249B6}" srcOrd="0" destOrd="0" presId="urn:microsoft.com/office/officeart/2008/layout/LinedList"/>
    <dgm:cxn modelId="{33965D4E-F1D7-4100-AE4D-682BC12FAB6D}" type="presParOf" srcId="{BBB322E2-76E3-467F-847F-DE8D08D8279A}" destId="{A3FC8817-4BB9-4980-AB9E-E77B8AA28134}" srcOrd="1" destOrd="0" presId="urn:microsoft.com/office/officeart/2008/layout/LinedList"/>
    <dgm:cxn modelId="{ABFD0A1A-C001-4828-B84D-3172EF6F03E9}" type="presParOf" srcId="{D214D7B6-9E4D-4748-B9B9-74976709DD77}" destId="{2E24F0F3-798E-4E2B-BBBB-C732EA0F13E2}" srcOrd="4" destOrd="0" presId="urn:microsoft.com/office/officeart/2008/layout/LinedList"/>
    <dgm:cxn modelId="{363418BB-310B-4E7C-B198-2820F9A3D1EB}" type="presParOf" srcId="{D214D7B6-9E4D-4748-B9B9-74976709DD77}" destId="{7AA9C9B6-F0DB-47CA-B4AA-6E4C8288D6BC}" srcOrd="5" destOrd="0" presId="urn:microsoft.com/office/officeart/2008/layout/LinedList"/>
    <dgm:cxn modelId="{6C6DDAA7-832D-4F21-BF92-E73ED32943AF}" type="presParOf" srcId="{7AA9C9B6-F0DB-47CA-B4AA-6E4C8288D6BC}" destId="{71A45374-41AC-4FB6-9938-F6794ABB8EAE}" srcOrd="0" destOrd="0" presId="urn:microsoft.com/office/officeart/2008/layout/LinedList"/>
    <dgm:cxn modelId="{32D6D9AA-6FBE-4444-B1A7-F44B0B2B3E40}" type="presParOf" srcId="{7AA9C9B6-F0DB-47CA-B4AA-6E4C8288D6BC}" destId="{C93C2DE0-7C8A-4C78-BBB1-5658A4586386}" srcOrd="1" destOrd="0" presId="urn:microsoft.com/office/officeart/2008/layout/LinedList"/>
    <dgm:cxn modelId="{2F9ED4F2-7661-48F8-AC4C-9E00757258E2}" type="presParOf" srcId="{D214D7B6-9E4D-4748-B9B9-74976709DD77}" destId="{2C223D38-3959-41A5-B170-73634DE024EA}" srcOrd="6" destOrd="0" presId="urn:microsoft.com/office/officeart/2008/layout/LinedList"/>
    <dgm:cxn modelId="{80EB398D-A97A-4EDE-833D-5D38CAB0312D}" type="presParOf" srcId="{D214D7B6-9E4D-4748-B9B9-74976709DD77}" destId="{DAD56FA3-B9A5-4966-A8CD-10EB422807CD}" srcOrd="7" destOrd="0" presId="urn:microsoft.com/office/officeart/2008/layout/LinedList"/>
    <dgm:cxn modelId="{44443BB2-226A-47E4-9905-1A3FB50BB944}" type="presParOf" srcId="{DAD56FA3-B9A5-4966-A8CD-10EB422807CD}" destId="{BD28E53E-2E21-4A59-AABD-857F5DE0787F}" srcOrd="0" destOrd="0" presId="urn:microsoft.com/office/officeart/2008/layout/LinedList"/>
    <dgm:cxn modelId="{390FDA70-72FB-4746-8A39-5C946C42ACD1}" type="presParOf" srcId="{DAD56FA3-B9A5-4966-A8CD-10EB422807CD}" destId="{1E5AF79B-5F21-49FE-8EBB-A5273B4102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CCA6E2-8F49-49B0-9604-9663D0845AB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C1A8B5-47F2-428A-9FCC-651AE76A7FF7}">
      <dgm:prSet/>
      <dgm:spPr/>
      <dgm:t>
        <a:bodyPr/>
        <a:lstStyle/>
        <a:p>
          <a:r>
            <a:rPr lang="hu-HU" dirty="0"/>
            <a:t>Számos pozitív hozadéka és hatása van az egyénre, a közösségekre, de a társadalom egészére is.</a:t>
          </a:r>
          <a:endParaRPr lang="en-US" dirty="0"/>
        </a:p>
      </dgm:t>
    </dgm:pt>
    <dgm:pt modelId="{495461A0-2C77-488F-BAF8-A11394415D36}" type="parTrans" cxnId="{1CB063C4-4579-4365-B5A3-871336A95BD8}">
      <dgm:prSet/>
      <dgm:spPr/>
      <dgm:t>
        <a:bodyPr/>
        <a:lstStyle/>
        <a:p>
          <a:endParaRPr lang="en-US"/>
        </a:p>
      </dgm:t>
    </dgm:pt>
    <dgm:pt modelId="{A6399060-FDE9-4386-832B-D491B2052379}" type="sibTrans" cxnId="{1CB063C4-4579-4365-B5A3-871336A95BD8}">
      <dgm:prSet/>
      <dgm:spPr/>
      <dgm:t>
        <a:bodyPr/>
        <a:lstStyle/>
        <a:p>
          <a:endParaRPr lang="en-US"/>
        </a:p>
      </dgm:t>
    </dgm:pt>
    <dgm:pt modelId="{0626B781-20F1-438C-BEB2-ABAF3655ACD2}">
      <dgm:prSet/>
      <dgm:spPr/>
      <dgm:t>
        <a:bodyPr/>
        <a:lstStyle/>
        <a:p>
          <a:r>
            <a:rPr lang="hu-HU" dirty="0"/>
            <a:t>Általa kialakulnak a bizalom, a szolidaritás és az együttműködés társadalmi hálózatai, valamint a közösségi ügyekben való részvétel igénye (állampolgári felelősségérzet, elkötelezettség)</a:t>
          </a:r>
          <a:endParaRPr lang="en-US" dirty="0"/>
        </a:p>
      </dgm:t>
    </dgm:pt>
    <dgm:pt modelId="{A5260C25-2BA7-4647-A04C-90D10AF36D29}" type="parTrans" cxnId="{475375B6-8AA9-41A4-AECE-53EB38BB1C9C}">
      <dgm:prSet/>
      <dgm:spPr/>
      <dgm:t>
        <a:bodyPr/>
        <a:lstStyle/>
        <a:p>
          <a:endParaRPr lang="en-US"/>
        </a:p>
      </dgm:t>
    </dgm:pt>
    <dgm:pt modelId="{1E3D2E3C-24C9-4064-A9A3-47A6506F974C}" type="sibTrans" cxnId="{475375B6-8AA9-41A4-AECE-53EB38BB1C9C}">
      <dgm:prSet/>
      <dgm:spPr/>
      <dgm:t>
        <a:bodyPr/>
        <a:lstStyle/>
        <a:p>
          <a:endParaRPr lang="en-US"/>
        </a:p>
      </dgm:t>
    </dgm:pt>
    <dgm:pt modelId="{387B8CED-9F81-4171-9411-BC6A0F3859D0}" type="pres">
      <dgm:prSet presAssocID="{2CCCA6E2-8F49-49B0-9604-9663D0845A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B0B197-5D05-42F8-8C09-8D0C1F916405}" type="pres">
      <dgm:prSet presAssocID="{36C1A8B5-47F2-428A-9FCC-651AE76A7FF7}" presName="hierRoot1" presStyleCnt="0">
        <dgm:presLayoutVars>
          <dgm:hierBranch val="init"/>
        </dgm:presLayoutVars>
      </dgm:prSet>
      <dgm:spPr/>
    </dgm:pt>
    <dgm:pt modelId="{0BE856D2-2AB8-4604-A04C-CCA322C04858}" type="pres">
      <dgm:prSet presAssocID="{36C1A8B5-47F2-428A-9FCC-651AE76A7FF7}" presName="rootComposite1" presStyleCnt="0"/>
      <dgm:spPr/>
    </dgm:pt>
    <dgm:pt modelId="{9CE1CA3C-D705-42C2-A0FC-E5B9D2A89969}" type="pres">
      <dgm:prSet presAssocID="{36C1A8B5-47F2-428A-9FCC-651AE76A7FF7}" presName="rootText1" presStyleLbl="node0" presStyleIdx="0" presStyleCnt="2">
        <dgm:presLayoutVars>
          <dgm:chPref val="3"/>
        </dgm:presLayoutVars>
      </dgm:prSet>
      <dgm:spPr/>
    </dgm:pt>
    <dgm:pt modelId="{5DE232C4-0E6F-4F8E-AC85-5C13B6EFD2C6}" type="pres">
      <dgm:prSet presAssocID="{36C1A8B5-47F2-428A-9FCC-651AE76A7FF7}" presName="rootConnector1" presStyleLbl="node1" presStyleIdx="0" presStyleCnt="0"/>
      <dgm:spPr/>
    </dgm:pt>
    <dgm:pt modelId="{DDC071F2-4B07-407D-801B-C4503FBAB2CC}" type="pres">
      <dgm:prSet presAssocID="{36C1A8B5-47F2-428A-9FCC-651AE76A7FF7}" presName="hierChild2" presStyleCnt="0"/>
      <dgm:spPr/>
    </dgm:pt>
    <dgm:pt modelId="{278DEF56-9FC7-4E64-8838-510FD83AFE8B}" type="pres">
      <dgm:prSet presAssocID="{36C1A8B5-47F2-428A-9FCC-651AE76A7FF7}" presName="hierChild3" presStyleCnt="0"/>
      <dgm:spPr/>
    </dgm:pt>
    <dgm:pt modelId="{1F295FE1-4DD9-4430-A73C-38CEEBEAF301}" type="pres">
      <dgm:prSet presAssocID="{0626B781-20F1-438C-BEB2-ABAF3655ACD2}" presName="hierRoot1" presStyleCnt="0">
        <dgm:presLayoutVars>
          <dgm:hierBranch val="init"/>
        </dgm:presLayoutVars>
      </dgm:prSet>
      <dgm:spPr/>
    </dgm:pt>
    <dgm:pt modelId="{3707F85C-D9C2-44FE-B6E9-BB384E1452BB}" type="pres">
      <dgm:prSet presAssocID="{0626B781-20F1-438C-BEB2-ABAF3655ACD2}" presName="rootComposite1" presStyleCnt="0"/>
      <dgm:spPr/>
    </dgm:pt>
    <dgm:pt modelId="{33696C94-EEF7-4672-AC63-C1E78A3BBD8F}" type="pres">
      <dgm:prSet presAssocID="{0626B781-20F1-438C-BEB2-ABAF3655ACD2}" presName="rootText1" presStyleLbl="node0" presStyleIdx="1" presStyleCnt="2">
        <dgm:presLayoutVars>
          <dgm:chPref val="3"/>
        </dgm:presLayoutVars>
      </dgm:prSet>
      <dgm:spPr/>
    </dgm:pt>
    <dgm:pt modelId="{726A3B6D-E1A4-4BB7-BEA4-B7A6A39EB591}" type="pres">
      <dgm:prSet presAssocID="{0626B781-20F1-438C-BEB2-ABAF3655ACD2}" presName="rootConnector1" presStyleLbl="node1" presStyleIdx="0" presStyleCnt="0"/>
      <dgm:spPr/>
    </dgm:pt>
    <dgm:pt modelId="{42E66DDC-B6BD-40F2-955C-D01991CC2E06}" type="pres">
      <dgm:prSet presAssocID="{0626B781-20F1-438C-BEB2-ABAF3655ACD2}" presName="hierChild2" presStyleCnt="0"/>
      <dgm:spPr/>
    </dgm:pt>
    <dgm:pt modelId="{DB35D578-2C78-4850-A2F8-F27D17D56674}" type="pres">
      <dgm:prSet presAssocID="{0626B781-20F1-438C-BEB2-ABAF3655ACD2}" presName="hierChild3" presStyleCnt="0"/>
      <dgm:spPr/>
    </dgm:pt>
  </dgm:ptLst>
  <dgm:cxnLst>
    <dgm:cxn modelId="{87949155-BC33-4B85-A657-928BA090C78E}" type="presOf" srcId="{2CCCA6E2-8F49-49B0-9604-9663D0845AB5}" destId="{387B8CED-9F81-4171-9411-BC6A0F3859D0}" srcOrd="0" destOrd="0" presId="urn:microsoft.com/office/officeart/2009/3/layout/HorizontalOrganizationChart"/>
    <dgm:cxn modelId="{26D74C81-6F0F-4500-92CF-43C75E78756C}" type="presOf" srcId="{0626B781-20F1-438C-BEB2-ABAF3655ACD2}" destId="{33696C94-EEF7-4672-AC63-C1E78A3BBD8F}" srcOrd="0" destOrd="0" presId="urn:microsoft.com/office/officeart/2009/3/layout/HorizontalOrganizationChart"/>
    <dgm:cxn modelId="{3147CC82-CF16-4A66-A4CA-6EBBF3680885}" type="presOf" srcId="{36C1A8B5-47F2-428A-9FCC-651AE76A7FF7}" destId="{9CE1CA3C-D705-42C2-A0FC-E5B9D2A89969}" srcOrd="0" destOrd="0" presId="urn:microsoft.com/office/officeart/2009/3/layout/HorizontalOrganizationChart"/>
    <dgm:cxn modelId="{475375B6-8AA9-41A4-AECE-53EB38BB1C9C}" srcId="{2CCCA6E2-8F49-49B0-9604-9663D0845AB5}" destId="{0626B781-20F1-438C-BEB2-ABAF3655ACD2}" srcOrd="1" destOrd="0" parTransId="{A5260C25-2BA7-4647-A04C-90D10AF36D29}" sibTransId="{1E3D2E3C-24C9-4064-A9A3-47A6506F974C}"/>
    <dgm:cxn modelId="{1CB063C4-4579-4365-B5A3-871336A95BD8}" srcId="{2CCCA6E2-8F49-49B0-9604-9663D0845AB5}" destId="{36C1A8B5-47F2-428A-9FCC-651AE76A7FF7}" srcOrd="0" destOrd="0" parTransId="{495461A0-2C77-488F-BAF8-A11394415D36}" sibTransId="{A6399060-FDE9-4386-832B-D491B2052379}"/>
    <dgm:cxn modelId="{26DE68CE-F63F-4645-85B8-1236A356BAF0}" type="presOf" srcId="{0626B781-20F1-438C-BEB2-ABAF3655ACD2}" destId="{726A3B6D-E1A4-4BB7-BEA4-B7A6A39EB591}" srcOrd="1" destOrd="0" presId="urn:microsoft.com/office/officeart/2009/3/layout/HorizontalOrganizationChart"/>
    <dgm:cxn modelId="{9DDE10FC-BA48-4E13-BD48-E44802BD4336}" type="presOf" srcId="{36C1A8B5-47F2-428A-9FCC-651AE76A7FF7}" destId="{5DE232C4-0E6F-4F8E-AC85-5C13B6EFD2C6}" srcOrd="1" destOrd="0" presId="urn:microsoft.com/office/officeart/2009/3/layout/HorizontalOrganizationChart"/>
    <dgm:cxn modelId="{4840383B-7E44-4E2A-BF63-95051768156D}" type="presParOf" srcId="{387B8CED-9F81-4171-9411-BC6A0F3859D0}" destId="{BDB0B197-5D05-42F8-8C09-8D0C1F916405}" srcOrd="0" destOrd="0" presId="urn:microsoft.com/office/officeart/2009/3/layout/HorizontalOrganizationChart"/>
    <dgm:cxn modelId="{21127FE6-AB73-4FF6-A9F5-D3145FD82148}" type="presParOf" srcId="{BDB0B197-5D05-42F8-8C09-8D0C1F916405}" destId="{0BE856D2-2AB8-4604-A04C-CCA322C04858}" srcOrd="0" destOrd="0" presId="urn:microsoft.com/office/officeart/2009/3/layout/HorizontalOrganizationChart"/>
    <dgm:cxn modelId="{20F4C227-BF28-4F83-B3D7-91728D727DD5}" type="presParOf" srcId="{0BE856D2-2AB8-4604-A04C-CCA322C04858}" destId="{9CE1CA3C-D705-42C2-A0FC-E5B9D2A89969}" srcOrd="0" destOrd="0" presId="urn:microsoft.com/office/officeart/2009/3/layout/HorizontalOrganizationChart"/>
    <dgm:cxn modelId="{7CC43BAA-4837-4211-B7D9-861FAD95796D}" type="presParOf" srcId="{0BE856D2-2AB8-4604-A04C-CCA322C04858}" destId="{5DE232C4-0E6F-4F8E-AC85-5C13B6EFD2C6}" srcOrd="1" destOrd="0" presId="urn:microsoft.com/office/officeart/2009/3/layout/HorizontalOrganizationChart"/>
    <dgm:cxn modelId="{1A5EA6CA-5A39-4C16-A83F-B327F9F35F59}" type="presParOf" srcId="{BDB0B197-5D05-42F8-8C09-8D0C1F916405}" destId="{DDC071F2-4B07-407D-801B-C4503FBAB2CC}" srcOrd="1" destOrd="0" presId="urn:microsoft.com/office/officeart/2009/3/layout/HorizontalOrganizationChart"/>
    <dgm:cxn modelId="{718D050E-6515-431D-8595-1117A54A5DF3}" type="presParOf" srcId="{BDB0B197-5D05-42F8-8C09-8D0C1F916405}" destId="{278DEF56-9FC7-4E64-8838-510FD83AFE8B}" srcOrd="2" destOrd="0" presId="urn:microsoft.com/office/officeart/2009/3/layout/HorizontalOrganizationChart"/>
    <dgm:cxn modelId="{2F9741EB-6467-45AD-A0AE-826C382C8712}" type="presParOf" srcId="{387B8CED-9F81-4171-9411-BC6A0F3859D0}" destId="{1F295FE1-4DD9-4430-A73C-38CEEBEAF301}" srcOrd="1" destOrd="0" presId="urn:microsoft.com/office/officeart/2009/3/layout/HorizontalOrganizationChart"/>
    <dgm:cxn modelId="{9AC95F75-B66C-4021-8681-F7E7A38FB991}" type="presParOf" srcId="{1F295FE1-4DD9-4430-A73C-38CEEBEAF301}" destId="{3707F85C-D9C2-44FE-B6E9-BB384E1452BB}" srcOrd="0" destOrd="0" presId="urn:microsoft.com/office/officeart/2009/3/layout/HorizontalOrganizationChart"/>
    <dgm:cxn modelId="{8130F98A-87C4-4CBC-8DF8-36851310C0C8}" type="presParOf" srcId="{3707F85C-D9C2-44FE-B6E9-BB384E1452BB}" destId="{33696C94-EEF7-4672-AC63-C1E78A3BBD8F}" srcOrd="0" destOrd="0" presId="urn:microsoft.com/office/officeart/2009/3/layout/HorizontalOrganizationChart"/>
    <dgm:cxn modelId="{F232871B-8280-4600-98AD-5E124B7E40DE}" type="presParOf" srcId="{3707F85C-D9C2-44FE-B6E9-BB384E1452BB}" destId="{726A3B6D-E1A4-4BB7-BEA4-B7A6A39EB591}" srcOrd="1" destOrd="0" presId="urn:microsoft.com/office/officeart/2009/3/layout/HorizontalOrganizationChart"/>
    <dgm:cxn modelId="{BBD7681D-857E-494E-A8AE-03A2818092D9}" type="presParOf" srcId="{1F295FE1-4DD9-4430-A73C-38CEEBEAF301}" destId="{42E66DDC-B6BD-40F2-955C-D01991CC2E06}" srcOrd="1" destOrd="0" presId="urn:microsoft.com/office/officeart/2009/3/layout/HorizontalOrganizationChart"/>
    <dgm:cxn modelId="{1C43758D-724C-4C42-B5AF-662FF00C94C8}" type="presParOf" srcId="{1F295FE1-4DD9-4430-A73C-38CEEBEAF301}" destId="{DB35D578-2C78-4850-A2F8-F27D17D5667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441894-5547-4948-AC19-E8CD9B30B6B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1F05A8-6CEA-492F-8094-AEF6262549D0}">
      <dgm:prSet/>
      <dgm:spPr/>
      <dgm:t>
        <a:bodyPr/>
        <a:lstStyle/>
        <a:p>
          <a:r>
            <a:rPr lang="hu-HU"/>
            <a:t>Egyházak</a:t>
          </a:r>
          <a:endParaRPr lang="en-US"/>
        </a:p>
      </dgm:t>
    </dgm:pt>
    <dgm:pt modelId="{37146247-454D-4FFC-86C1-9DE14612DDF1}" type="parTrans" cxnId="{A9CAE5F6-6432-4E05-9487-93C85DA6142C}">
      <dgm:prSet/>
      <dgm:spPr/>
      <dgm:t>
        <a:bodyPr/>
        <a:lstStyle/>
        <a:p>
          <a:endParaRPr lang="en-US"/>
        </a:p>
      </dgm:t>
    </dgm:pt>
    <dgm:pt modelId="{2263615D-7F8C-4582-AC66-289430E61EDE}" type="sibTrans" cxnId="{A9CAE5F6-6432-4E05-9487-93C85DA6142C}">
      <dgm:prSet/>
      <dgm:spPr/>
      <dgm:t>
        <a:bodyPr/>
        <a:lstStyle/>
        <a:p>
          <a:endParaRPr lang="en-US"/>
        </a:p>
      </dgm:t>
    </dgm:pt>
    <dgm:pt modelId="{56329746-8D93-40EF-9273-8235937B8A33}">
      <dgm:prSet/>
      <dgm:spPr/>
      <dgm:t>
        <a:bodyPr/>
        <a:lstStyle/>
        <a:p>
          <a:r>
            <a:rPr lang="hu-HU"/>
            <a:t>Pártok</a:t>
          </a:r>
          <a:endParaRPr lang="en-US"/>
        </a:p>
      </dgm:t>
    </dgm:pt>
    <dgm:pt modelId="{107924F5-1C92-4E25-AAF2-D6B65927C572}" type="parTrans" cxnId="{7C3F219F-DD26-4FDB-95D2-32A385F985EC}">
      <dgm:prSet/>
      <dgm:spPr/>
      <dgm:t>
        <a:bodyPr/>
        <a:lstStyle/>
        <a:p>
          <a:endParaRPr lang="en-US"/>
        </a:p>
      </dgm:t>
    </dgm:pt>
    <dgm:pt modelId="{FEF9B535-6DEB-4142-833F-6C400761306C}" type="sibTrans" cxnId="{7C3F219F-DD26-4FDB-95D2-32A385F985EC}">
      <dgm:prSet/>
      <dgm:spPr/>
      <dgm:t>
        <a:bodyPr/>
        <a:lstStyle/>
        <a:p>
          <a:endParaRPr lang="en-US"/>
        </a:p>
      </dgm:t>
    </dgm:pt>
    <dgm:pt modelId="{F602A6E7-9DC2-4773-BAEE-5431CFFA13D5}">
      <dgm:prSet/>
      <dgm:spPr/>
      <dgm:t>
        <a:bodyPr/>
        <a:lstStyle/>
        <a:p>
          <a:r>
            <a:rPr lang="hu-HU"/>
            <a:t>Civil szervezetek</a:t>
          </a:r>
          <a:endParaRPr lang="en-US"/>
        </a:p>
      </dgm:t>
    </dgm:pt>
    <dgm:pt modelId="{01920197-F256-440B-B38D-0D6A2BC7E9F1}" type="parTrans" cxnId="{DB57DEC6-D5E1-4C57-80DB-E067486E0DDD}">
      <dgm:prSet/>
      <dgm:spPr/>
      <dgm:t>
        <a:bodyPr/>
        <a:lstStyle/>
        <a:p>
          <a:endParaRPr lang="en-US"/>
        </a:p>
      </dgm:t>
    </dgm:pt>
    <dgm:pt modelId="{22599E9B-F2A6-44D6-A279-9DB140DED6A6}" type="sibTrans" cxnId="{DB57DEC6-D5E1-4C57-80DB-E067486E0DDD}">
      <dgm:prSet/>
      <dgm:spPr/>
      <dgm:t>
        <a:bodyPr/>
        <a:lstStyle/>
        <a:p>
          <a:endParaRPr lang="en-US"/>
        </a:p>
      </dgm:t>
    </dgm:pt>
    <dgm:pt modelId="{E80CEDC3-9FF7-4997-8DCC-234C5A51037A}">
      <dgm:prSet/>
      <dgm:spPr/>
      <dgm:t>
        <a:bodyPr/>
        <a:lstStyle/>
        <a:p>
          <a:r>
            <a:rPr lang="hu-HU"/>
            <a:t>Gazdasági egységek</a:t>
          </a:r>
          <a:endParaRPr lang="en-US"/>
        </a:p>
      </dgm:t>
    </dgm:pt>
    <dgm:pt modelId="{D9B39747-E9FF-4417-A479-74EF0447F3F8}" type="parTrans" cxnId="{2C9C008B-FDA5-4ECB-9C6E-C58BD7F3CB27}">
      <dgm:prSet/>
      <dgm:spPr/>
      <dgm:t>
        <a:bodyPr/>
        <a:lstStyle/>
        <a:p>
          <a:endParaRPr lang="en-US"/>
        </a:p>
      </dgm:t>
    </dgm:pt>
    <dgm:pt modelId="{A90DAF2D-FE85-4D09-AC3F-E805A1DD65AF}" type="sibTrans" cxnId="{2C9C008B-FDA5-4ECB-9C6E-C58BD7F3CB27}">
      <dgm:prSet/>
      <dgm:spPr/>
      <dgm:t>
        <a:bodyPr/>
        <a:lstStyle/>
        <a:p>
          <a:endParaRPr lang="en-US"/>
        </a:p>
      </dgm:t>
    </dgm:pt>
    <dgm:pt modelId="{9BE38779-3FDF-4DFD-AF6B-C048A48782D6}" type="pres">
      <dgm:prSet presAssocID="{B7441894-5547-4948-AC19-E8CD9B30B6B3}" presName="linear" presStyleCnt="0">
        <dgm:presLayoutVars>
          <dgm:dir/>
          <dgm:animLvl val="lvl"/>
          <dgm:resizeHandles val="exact"/>
        </dgm:presLayoutVars>
      </dgm:prSet>
      <dgm:spPr/>
    </dgm:pt>
    <dgm:pt modelId="{6C3BB44A-FBA8-411B-ADD4-921949316B92}" type="pres">
      <dgm:prSet presAssocID="{E11F05A8-6CEA-492F-8094-AEF6262549D0}" presName="parentLin" presStyleCnt="0"/>
      <dgm:spPr/>
    </dgm:pt>
    <dgm:pt modelId="{8C240681-EE27-4D65-8230-DE10B05DF24E}" type="pres">
      <dgm:prSet presAssocID="{E11F05A8-6CEA-492F-8094-AEF6262549D0}" presName="parentLeftMargin" presStyleLbl="node1" presStyleIdx="0" presStyleCnt="4"/>
      <dgm:spPr/>
    </dgm:pt>
    <dgm:pt modelId="{4B937E86-4EF0-470F-809F-58F01A7C3F7A}" type="pres">
      <dgm:prSet presAssocID="{E11F05A8-6CEA-492F-8094-AEF6262549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A4C899-A1CF-47F9-A2E1-EB4C6BFD6173}" type="pres">
      <dgm:prSet presAssocID="{E11F05A8-6CEA-492F-8094-AEF6262549D0}" presName="negativeSpace" presStyleCnt="0"/>
      <dgm:spPr/>
    </dgm:pt>
    <dgm:pt modelId="{90203C25-6CD8-46D5-9475-BFEAC8802A66}" type="pres">
      <dgm:prSet presAssocID="{E11F05A8-6CEA-492F-8094-AEF6262549D0}" presName="childText" presStyleLbl="conFgAcc1" presStyleIdx="0" presStyleCnt="4">
        <dgm:presLayoutVars>
          <dgm:bulletEnabled val="1"/>
        </dgm:presLayoutVars>
      </dgm:prSet>
      <dgm:spPr/>
    </dgm:pt>
    <dgm:pt modelId="{FD2092F3-334D-4A8C-8C96-125C0858ABEE}" type="pres">
      <dgm:prSet presAssocID="{2263615D-7F8C-4582-AC66-289430E61EDE}" presName="spaceBetweenRectangles" presStyleCnt="0"/>
      <dgm:spPr/>
    </dgm:pt>
    <dgm:pt modelId="{E7D1DADA-7C97-4EAE-989E-ED0BA38E7239}" type="pres">
      <dgm:prSet presAssocID="{56329746-8D93-40EF-9273-8235937B8A33}" presName="parentLin" presStyleCnt="0"/>
      <dgm:spPr/>
    </dgm:pt>
    <dgm:pt modelId="{0704C166-4B04-46AE-9832-A3C556A89C3C}" type="pres">
      <dgm:prSet presAssocID="{56329746-8D93-40EF-9273-8235937B8A33}" presName="parentLeftMargin" presStyleLbl="node1" presStyleIdx="0" presStyleCnt="4"/>
      <dgm:spPr/>
    </dgm:pt>
    <dgm:pt modelId="{6CC76F4D-FD2A-4ABD-972F-74CB8E01EDD7}" type="pres">
      <dgm:prSet presAssocID="{56329746-8D93-40EF-9273-8235937B8A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43465A-9129-41B8-97B1-2B306A390335}" type="pres">
      <dgm:prSet presAssocID="{56329746-8D93-40EF-9273-8235937B8A33}" presName="negativeSpace" presStyleCnt="0"/>
      <dgm:spPr/>
    </dgm:pt>
    <dgm:pt modelId="{34A4561E-5E54-4514-A6B1-1F7E1D2C5AD2}" type="pres">
      <dgm:prSet presAssocID="{56329746-8D93-40EF-9273-8235937B8A33}" presName="childText" presStyleLbl="conFgAcc1" presStyleIdx="1" presStyleCnt="4">
        <dgm:presLayoutVars>
          <dgm:bulletEnabled val="1"/>
        </dgm:presLayoutVars>
      </dgm:prSet>
      <dgm:spPr/>
    </dgm:pt>
    <dgm:pt modelId="{549CD32E-8DA1-4099-9FFF-DA63CE593C0C}" type="pres">
      <dgm:prSet presAssocID="{FEF9B535-6DEB-4142-833F-6C400761306C}" presName="spaceBetweenRectangles" presStyleCnt="0"/>
      <dgm:spPr/>
    </dgm:pt>
    <dgm:pt modelId="{DD648FB7-A860-4838-A161-F1473ACDD774}" type="pres">
      <dgm:prSet presAssocID="{F602A6E7-9DC2-4773-BAEE-5431CFFA13D5}" presName="parentLin" presStyleCnt="0"/>
      <dgm:spPr/>
    </dgm:pt>
    <dgm:pt modelId="{D7EB0FB4-A767-4573-A1F5-8FA4DB5E9FAB}" type="pres">
      <dgm:prSet presAssocID="{F602A6E7-9DC2-4773-BAEE-5431CFFA13D5}" presName="parentLeftMargin" presStyleLbl="node1" presStyleIdx="1" presStyleCnt="4"/>
      <dgm:spPr/>
    </dgm:pt>
    <dgm:pt modelId="{7FBE32A8-1190-48B2-BCD3-632EDA734C49}" type="pres">
      <dgm:prSet presAssocID="{F602A6E7-9DC2-4773-BAEE-5431CFFA13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6B937D-0056-4F8D-914A-0E5A30A3B6FE}" type="pres">
      <dgm:prSet presAssocID="{F602A6E7-9DC2-4773-BAEE-5431CFFA13D5}" presName="negativeSpace" presStyleCnt="0"/>
      <dgm:spPr/>
    </dgm:pt>
    <dgm:pt modelId="{C7431155-8804-4A8B-97FF-75F05381C652}" type="pres">
      <dgm:prSet presAssocID="{F602A6E7-9DC2-4773-BAEE-5431CFFA13D5}" presName="childText" presStyleLbl="conFgAcc1" presStyleIdx="2" presStyleCnt="4">
        <dgm:presLayoutVars>
          <dgm:bulletEnabled val="1"/>
        </dgm:presLayoutVars>
      </dgm:prSet>
      <dgm:spPr/>
    </dgm:pt>
    <dgm:pt modelId="{49EC33F7-490D-4963-B35E-CF4BBDE70EA0}" type="pres">
      <dgm:prSet presAssocID="{22599E9B-F2A6-44D6-A279-9DB140DED6A6}" presName="spaceBetweenRectangles" presStyleCnt="0"/>
      <dgm:spPr/>
    </dgm:pt>
    <dgm:pt modelId="{4243E101-89A9-4F0B-8DD6-93C7C0B568F9}" type="pres">
      <dgm:prSet presAssocID="{E80CEDC3-9FF7-4997-8DCC-234C5A51037A}" presName="parentLin" presStyleCnt="0"/>
      <dgm:spPr/>
    </dgm:pt>
    <dgm:pt modelId="{A37DE3DB-F22D-4DAE-995D-E8E55D839CE0}" type="pres">
      <dgm:prSet presAssocID="{E80CEDC3-9FF7-4997-8DCC-234C5A51037A}" presName="parentLeftMargin" presStyleLbl="node1" presStyleIdx="2" presStyleCnt="4"/>
      <dgm:spPr/>
    </dgm:pt>
    <dgm:pt modelId="{B148EB58-F10F-425B-9993-784CABBE7B01}" type="pres">
      <dgm:prSet presAssocID="{E80CEDC3-9FF7-4997-8DCC-234C5A5103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1E9975-FA44-4223-8B11-FFF2AC1368B5}" type="pres">
      <dgm:prSet presAssocID="{E80CEDC3-9FF7-4997-8DCC-234C5A51037A}" presName="negativeSpace" presStyleCnt="0"/>
      <dgm:spPr/>
    </dgm:pt>
    <dgm:pt modelId="{90627C7D-4146-498A-A4B5-2F45655E85F9}" type="pres">
      <dgm:prSet presAssocID="{E80CEDC3-9FF7-4997-8DCC-234C5A5103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2F815E-5AB3-4D02-AEAC-424B9EE22C2B}" type="presOf" srcId="{B7441894-5547-4948-AC19-E8CD9B30B6B3}" destId="{9BE38779-3FDF-4DFD-AF6B-C048A48782D6}" srcOrd="0" destOrd="0" presId="urn:microsoft.com/office/officeart/2005/8/layout/list1"/>
    <dgm:cxn modelId="{F951D266-C390-4F68-8A32-8C9B3673ACBA}" type="presOf" srcId="{E80CEDC3-9FF7-4997-8DCC-234C5A51037A}" destId="{A37DE3DB-F22D-4DAE-995D-E8E55D839CE0}" srcOrd="0" destOrd="0" presId="urn:microsoft.com/office/officeart/2005/8/layout/list1"/>
    <dgm:cxn modelId="{5759026F-727E-4B3F-B6A1-6B8B3D689F6E}" type="presOf" srcId="{56329746-8D93-40EF-9273-8235937B8A33}" destId="{0704C166-4B04-46AE-9832-A3C556A89C3C}" srcOrd="0" destOrd="0" presId="urn:microsoft.com/office/officeart/2005/8/layout/list1"/>
    <dgm:cxn modelId="{2C9C008B-FDA5-4ECB-9C6E-C58BD7F3CB27}" srcId="{B7441894-5547-4948-AC19-E8CD9B30B6B3}" destId="{E80CEDC3-9FF7-4997-8DCC-234C5A51037A}" srcOrd="3" destOrd="0" parTransId="{D9B39747-E9FF-4417-A479-74EF0447F3F8}" sibTransId="{A90DAF2D-FE85-4D09-AC3F-E805A1DD65AF}"/>
    <dgm:cxn modelId="{3EF6FC9D-3C3F-4A96-894D-7C0517438D10}" type="presOf" srcId="{E11F05A8-6CEA-492F-8094-AEF6262549D0}" destId="{8C240681-EE27-4D65-8230-DE10B05DF24E}" srcOrd="0" destOrd="0" presId="urn:microsoft.com/office/officeart/2005/8/layout/list1"/>
    <dgm:cxn modelId="{7C3F219F-DD26-4FDB-95D2-32A385F985EC}" srcId="{B7441894-5547-4948-AC19-E8CD9B30B6B3}" destId="{56329746-8D93-40EF-9273-8235937B8A33}" srcOrd="1" destOrd="0" parTransId="{107924F5-1C92-4E25-AAF2-D6B65927C572}" sibTransId="{FEF9B535-6DEB-4142-833F-6C400761306C}"/>
    <dgm:cxn modelId="{01750AA9-23C1-463F-8859-8D0E30F7346C}" type="presOf" srcId="{E11F05A8-6CEA-492F-8094-AEF6262549D0}" destId="{4B937E86-4EF0-470F-809F-58F01A7C3F7A}" srcOrd="1" destOrd="0" presId="urn:microsoft.com/office/officeart/2005/8/layout/list1"/>
    <dgm:cxn modelId="{CA62CDBF-3A49-4F07-9260-3118D8B5D658}" type="presOf" srcId="{F602A6E7-9DC2-4773-BAEE-5431CFFA13D5}" destId="{7FBE32A8-1190-48B2-BCD3-632EDA734C49}" srcOrd="1" destOrd="0" presId="urn:microsoft.com/office/officeart/2005/8/layout/list1"/>
    <dgm:cxn modelId="{DB57DEC6-D5E1-4C57-80DB-E067486E0DDD}" srcId="{B7441894-5547-4948-AC19-E8CD9B30B6B3}" destId="{F602A6E7-9DC2-4773-BAEE-5431CFFA13D5}" srcOrd="2" destOrd="0" parTransId="{01920197-F256-440B-B38D-0D6A2BC7E9F1}" sibTransId="{22599E9B-F2A6-44D6-A279-9DB140DED6A6}"/>
    <dgm:cxn modelId="{A9A7A7C7-EABB-442A-8725-B0A477E1FB2D}" type="presOf" srcId="{E80CEDC3-9FF7-4997-8DCC-234C5A51037A}" destId="{B148EB58-F10F-425B-9993-784CABBE7B01}" srcOrd="1" destOrd="0" presId="urn:microsoft.com/office/officeart/2005/8/layout/list1"/>
    <dgm:cxn modelId="{C871B6D2-C3D3-43CE-85BC-0F6BC99B87D2}" type="presOf" srcId="{F602A6E7-9DC2-4773-BAEE-5431CFFA13D5}" destId="{D7EB0FB4-A767-4573-A1F5-8FA4DB5E9FAB}" srcOrd="0" destOrd="0" presId="urn:microsoft.com/office/officeart/2005/8/layout/list1"/>
    <dgm:cxn modelId="{05A19FF6-2704-4170-BDE0-884BFE76DBFF}" type="presOf" srcId="{56329746-8D93-40EF-9273-8235937B8A33}" destId="{6CC76F4D-FD2A-4ABD-972F-74CB8E01EDD7}" srcOrd="1" destOrd="0" presId="urn:microsoft.com/office/officeart/2005/8/layout/list1"/>
    <dgm:cxn modelId="{A9CAE5F6-6432-4E05-9487-93C85DA6142C}" srcId="{B7441894-5547-4948-AC19-E8CD9B30B6B3}" destId="{E11F05A8-6CEA-492F-8094-AEF6262549D0}" srcOrd="0" destOrd="0" parTransId="{37146247-454D-4FFC-86C1-9DE14612DDF1}" sibTransId="{2263615D-7F8C-4582-AC66-289430E61EDE}"/>
    <dgm:cxn modelId="{0A232178-D455-452E-A76C-BEDF997BEF81}" type="presParOf" srcId="{9BE38779-3FDF-4DFD-AF6B-C048A48782D6}" destId="{6C3BB44A-FBA8-411B-ADD4-921949316B92}" srcOrd="0" destOrd="0" presId="urn:microsoft.com/office/officeart/2005/8/layout/list1"/>
    <dgm:cxn modelId="{F8EF4F06-6275-4C34-824A-3FED980FE786}" type="presParOf" srcId="{6C3BB44A-FBA8-411B-ADD4-921949316B92}" destId="{8C240681-EE27-4D65-8230-DE10B05DF24E}" srcOrd="0" destOrd="0" presId="urn:microsoft.com/office/officeart/2005/8/layout/list1"/>
    <dgm:cxn modelId="{0556EE78-F265-433D-9294-04714C00BA83}" type="presParOf" srcId="{6C3BB44A-FBA8-411B-ADD4-921949316B92}" destId="{4B937E86-4EF0-470F-809F-58F01A7C3F7A}" srcOrd="1" destOrd="0" presId="urn:microsoft.com/office/officeart/2005/8/layout/list1"/>
    <dgm:cxn modelId="{4C80C8EF-D535-4669-AA3A-90A6985B9C4F}" type="presParOf" srcId="{9BE38779-3FDF-4DFD-AF6B-C048A48782D6}" destId="{C6A4C899-A1CF-47F9-A2E1-EB4C6BFD6173}" srcOrd="1" destOrd="0" presId="urn:microsoft.com/office/officeart/2005/8/layout/list1"/>
    <dgm:cxn modelId="{968DC882-75BB-4F90-B103-B41EDE13F739}" type="presParOf" srcId="{9BE38779-3FDF-4DFD-AF6B-C048A48782D6}" destId="{90203C25-6CD8-46D5-9475-BFEAC8802A66}" srcOrd="2" destOrd="0" presId="urn:microsoft.com/office/officeart/2005/8/layout/list1"/>
    <dgm:cxn modelId="{125CEE6B-CC6A-485F-87B7-D8D4810EC0A0}" type="presParOf" srcId="{9BE38779-3FDF-4DFD-AF6B-C048A48782D6}" destId="{FD2092F3-334D-4A8C-8C96-125C0858ABEE}" srcOrd="3" destOrd="0" presId="urn:microsoft.com/office/officeart/2005/8/layout/list1"/>
    <dgm:cxn modelId="{A1785EC3-EED9-48E3-8F99-10C389EFBC67}" type="presParOf" srcId="{9BE38779-3FDF-4DFD-AF6B-C048A48782D6}" destId="{E7D1DADA-7C97-4EAE-989E-ED0BA38E7239}" srcOrd="4" destOrd="0" presId="urn:microsoft.com/office/officeart/2005/8/layout/list1"/>
    <dgm:cxn modelId="{871BF405-A3B4-4CB6-BF6A-70F58431681C}" type="presParOf" srcId="{E7D1DADA-7C97-4EAE-989E-ED0BA38E7239}" destId="{0704C166-4B04-46AE-9832-A3C556A89C3C}" srcOrd="0" destOrd="0" presId="urn:microsoft.com/office/officeart/2005/8/layout/list1"/>
    <dgm:cxn modelId="{AC37EB65-19A0-4DF1-8738-E4AD2031C308}" type="presParOf" srcId="{E7D1DADA-7C97-4EAE-989E-ED0BA38E7239}" destId="{6CC76F4D-FD2A-4ABD-972F-74CB8E01EDD7}" srcOrd="1" destOrd="0" presId="urn:microsoft.com/office/officeart/2005/8/layout/list1"/>
    <dgm:cxn modelId="{DE910FA4-CC20-4BED-8F71-CE6AA44E81DE}" type="presParOf" srcId="{9BE38779-3FDF-4DFD-AF6B-C048A48782D6}" destId="{2E43465A-9129-41B8-97B1-2B306A390335}" srcOrd="5" destOrd="0" presId="urn:microsoft.com/office/officeart/2005/8/layout/list1"/>
    <dgm:cxn modelId="{B7116BFD-66D5-417D-BBF0-A53663EC59EB}" type="presParOf" srcId="{9BE38779-3FDF-4DFD-AF6B-C048A48782D6}" destId="{34A4561E-5E54-4514-A6B1-1F7E1D2C5AD2}" srcOrd="6" destOrd="0" presId="urn:microsoft.com/office/officeart/2005/8/layout/list1"/>
    <dgm:cxn modelId="{A6E0DF98-C838-4DC0-8B86-D106D931E236}" type="presParOf" srcId="{9BE38779-3FDF-4DFD-AF6B-C048A48782D6}" destId="{549CD32E-8DA1-4099-9FFF-DA63CE593C0C}" srcOrd="7" destOrd="0" presId="urn:microsoft.com/office/officeart/2005/8/layout/list1"/>
    <dgm:cxn modelId="{DBD252A5-C867-493B-9C95-34F60568D81E}" type="presParOf" srcId="{9BE38779-3FDF-4DFD-AF6B-C048A48782D6}" destId="{DD648FB7-A860-4838-A161-F1473ACDD774}" srcOrd="8" destOrd="0" presId="urn:microsoft.com/office/officeart/2005/8/layout/list1"/>
    <dgm:cxn modelId="{5FC98515-1822-4154-B56E-A9340F5FCCE5}" type="presParOf" srcId="{DD648FB7-A860-4838-A161-F1473ACDD774}" destId="{D7EB0FB4-A767-4573-A1F5-8FA4DB5E9FAB}" srcOrd="0" destOrd="0" presId="urn:microsoft.com/office/officeart/2005/8/layout/list1"/>
    <dgm:cxn modelId="{0E2D249B-FE67-4DDD-A000-906F1B9B9D24}" type="presParOf" srcId="{DD648FB7-A860-4838-A161-F1473ACDD774}" destId="{7FBE32A8-1190-48B2-BCD3-632EDA734C49}" srcOrd="1" destOrd="0" presId="urn:microsoft.com/office/officeart/2005/8/layout/list1"/>
    <dgm:cxn modelId="{21207016-61BC-4953-AFF6-91DE7A712567}" type="presParOf" srcId="{9BE38779-3FDF-4DFD-AF6B-C048A48782D6}" destId="{0A6B937D-0056-4F8D-914A-0E5A30A3B6FE}" srcOrd="9" destOrd="0" presId="urn:microsoft.com/office/officeart/2005/8/layout/list1"/>
    <dgm:cxn modelId="{0158640A-8BC1-447A-8B60-67E4451847A8}" type="presParOf" srcId="{9BE38779-3FDF-4DFD-AF6B-C048A48782D6}" destId="{C7431155-8804-4A8B-97FF-75F05381C652}" srcOrd="10" destOrd="0" presId="urn:microsoft.com/office/officeart/2005/8/layout/list1"/>
    <dgm:cxn modelId="{C8E508B0-904B-4009-8451-C341A1AAEC8D}" type="presParOf" srcId="{9BE38779-3FDF-4DFD-AF6B-C048A48782D6}" destId="{49EC33F7-490D-4963-B35E-CF4BBDE70EA0}" srcOrd="11" destOrd="0" presId="urn:microsoft.com/office/officeart/2005/8/layout/list1"/>
    <dgm:cxn modelId="{8BA565FB-907E-45B3-B7F6-B52A48095589}" type="presParOf" srcId="{9BE38779-3FDF-4DFD-AF6B-C048A48782D6}" destId="{4243E101-89A9-4F0B-8DD6-93C7C0B568F9}" srcOrd="12" destOrd="0" presId="urn:microsoft.com/office/officeart/2005/8/layout/list1"/>
    <dgm:cxn modelId="{FDA678F7-450B-4F84-B5CB-BAB30542668F}" type="presParOf" srcId="{4243E101-89A9-4F0B-8DD6-93C7C0B568F9}" destId="{A37DE3DB-F22D-4DAE-995D-E8E55D839CE0}" srcOrd="0" destOrd="0" presId="urn:microsoft.com/office/officeart/2005/8/layout/list1"/>
    <dgm:cxn modelId="{DC1114A4-3D98-49C2-A89E-916654AA4845}" type="presParOf" srcId="{4243E101-89A9-4F0B-8DD6-93C7C0B568F9}" destId="{B148EB58-F10F-425B-9993-784CABBE7B01}" srcOrd="1" destOrd="0" presId="urn:microsoft.com/office/officeart/2005/8/layout/list1"/>
    <dgm:cxn modelId="{1067E081-D4D3-410D-8090-4FF903AFF534}" type="presParOf" srcId="{9BE38779-3FDF-4DFD-AF6B-C048A48782D6}" destId="{E11E9975-FA44-4223-8B11-FFF2AC1368B5}" srcOrd="13" destOrd="0" presId="urn:microsoft.com/office/officeart/2005/8/layout/list1"/>
    <dgm:cxn modelId="{120CF134-FF14-42BE-B84B-C971ECF0494D}" type="presParOf" srcId="{9BE38779-3FDF-4DFD-AF6B-C048A48782D6}" destId="{90627C7D-4146-498A-A4B5-2F45655E85F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7EC29B-D02C-4E37-BF80-EF7AA1250A07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77CBCD3-F7F6-4D04-938E-44FCECEC86D1}">
      <dgm:prSet/>
      <dgm:spPr/>
      <dgm:t>
        <a:bodyPr/>
        <a:lstStyle/>
        <a:p>
          <a:r>
            <a:rPr lang="hu-HU" dirty="0"/>
            <a:t>Gondoljuk át, hogy milyen okok motiválták az önkéntes tevékenységre?</a:t>
          </a:r>
          <a:endParaRPr lang="en-US" dirty="0"/>
        </a:p>
      </dgm:t>
    </dgm:pt>
    <dgm:pt modelId="{3EB3351F-198E-4B1D-97EF-D9F5A5E2F937}" type="parTrans" cxnId="{3B60959A-432A-44E3-87DC-12D948B5E774}">
      <dgm:prSet/>
      <dgm:spPr/>
      <dgm:t>
        <a:bodyPr/>
        <a:lstStyle/>
        <a:p>
          <a:endParaRPr lang="en-US"/>
        </a:p>
      </dgm:t>
    </dgm:pt>
    <dgm:pt modelId="{594A6779-361C-43C1-ACD0-9431E1402BA5}" type="sibTrans" cxnId="{3B60959A-432A-44E3-87DC-12D948B5E774}">
      <dgm:prSet/>
      <dgm:spPr/>
      <dgm:t>
        <a:bodyPr/>
        <a:lstStyle/>
        <a:p>
          <a:endParaRPr lang="en-US"/>
        </a:p>
      </dgm:t>
    </dgm:pt>
    <dgm:pt modelId="{81583637-3224-4FB8-A067-4D4388789AE2}">
      <dgm:prSet/>
      <dgm:spPr/>
      <dgm:t>
        <a:bodyPr/>
        <a:lstStyle/>
        <a:p>
          <a:r>
            <a:rPr lang="hu-HU" dirty="0"/>
            <a:t>Másokat ez nem motiválhat?</a:t>
          </a:r>
          <a:endParaRPr lang="en-US" dirty="0"/>
        </a:p>
      </dgm:t>
    </dgm:pt>
    <dgm:pt modelId="{EDF9CF82-BB0E-4429-A058-F6D079733B32}" type="parTrans" cxnId="{6669AEB2-E856-4FF3-B0EA-F88D095A5DF2}">
      <dgm:prSet/>
      <dgm:spPr/>
      <dgm:t>
        <a:bodyPr/>
        <a:lstStyle/>
        <a:p>
          <a:endParaRPr lang="en-US"/>
        </a:p>
      </dgm:t>
    </dgm:pt>
    <dgm:pt modelId="{53226702-41DA-4A44-8FF0-7DDE06055369}" type="sibTrans" cxnId="{6669AEB2-E856-4FF3-B0EA-F88D095A5DF2}">
      <dgm:prSet/>
      <dgm:spPr/>
      <dgm:t>
        <a:bodyPr/>
        <a:lstStyle/>
        <a:p>
          <a:endParaRPr lang="en-US"/>
        </a:p>
      </dgm:t>
    </dgm:pt>
    <dgm:pt modelId="{362D0B28-8A48-451A-811A-368139164F24}">
      <dgm:prSet/>
      <dgm:spPr/>
      <dgm:t>
        <a:bodyPr/>
        <a:lstStyle/>
        <a:p>
          <a:r>
            <a:rPr lang="hu-HU" dirty="0"/>
            <a:t>Meggyőzhetem?</a:t>
          </a:r>
          <a:endParaRPr lang="en-US" dirty="0"/>
        </a:p>
      </dgm:t>
    </dgm:pt>
    <dgm:pt modelId="{58EBA9DE-E1B1-47CF-B87F-A18E701F838B}" type="parTrans" cxnId="{211FEED0-7CA5-4BD8-AE08-7E46D3280352}">
      <dgm:prSet/>
      <dgm:spPr/>
      <dgm:t>
        <a:bodyPr/>
        <a:lstStyle/>
        <a:p>
          <a:endParaRPr lang="en-US"/>
        </a:p>
      </dgm:t>
    </dgm:pt>
    <dgm:pt modelId="{CEBF6030-1DAF-4B63-A7A4-CFF7E13EF2CF}" type="sibTrans" cxnId="{211FEED0-7CA5-4BD8-AE08-7E46D3280352}">
      <dgm:prSet/>
      <dgm:spPr/>
      <dgm:t>
        <a:bodyPr/>
        <a:lstStyle/>
        <a:p>
          <a:endParaRPr lang="en-US"/>
        </a:p>
      </dgm:t>
    </dgm:pt>
    <dgm:pt modelId="{63376695-9F8D-4D07-9322-84A14F23CE26}">
      <dgm:prSet/>
      <dgm:spPr/>
      <dgm:t>
        <a:bodyPr/>
        <a:lstStyle/>
        <a:p>
          <a:r>
            <a:rPr lang="hu-HU" dirty="0"/>
            <a:t>A személyes kapcsolatok fontossága </a:t>
          </a:r>
          <a:endParaRPr lang="en-US" dirty="0"/>
        </a:p>
      </dgm:t>
    </dgm:pt>
    <dgm:pt modelId="{A70E4CE9-EDA9-421F-9476-7E14FF3BBB0D}" type="parTrans" cxnId="{224872C9-EB85-458A-AA3E-A5D4D71720BE}">
      <dgm:prSet/>
      <dgm:spPr/>
      <dgm:t>
        <a:bodyPr/>
        <a:lstStyle/>
        <a:p>
          <a:endParaRPr lang="en-US"/>
        </a:p>
      </dgm:t>
    </dgm:pt>
    <dgm:pt modelId="{46693A60-C729-498F-91BD-92BA500C2E41}" type="sibTrans" cxnId="{224872C9-EB85-458A-AA3E-A5D4D71720BE}">
      <dgm:prSet/>
      <dgm:spPr/>
      <dgm:t>
        <a:bodyPr/>
        <a:lstStyle/>
        <a:p>
          <a:endParaRPr lang="en-US"/>
        </a:p>
      </dgm:t>
    </dgm:pt>
    <dgm:pt modelId="{9D2A36BD-2287-4680-96D4-5AE778A695D8}">
      <dgm:prSet/>
      <dgm:spPr/>
      <dgm:t>
        <a:bodyPr/>
        <a:lstStyle/>
        <a:p>
          <a:r>
            <a:rPr lang="hu-HU" dirty="0"/>
            <a:t>Az egyéni (személyes) motivációs alapvető- valamilyen céllal végezzük</a:t>
          </a:r>
          <a:endParaRPr lang="en-US" dirty="0"/>
        </a:p>
      </dgm:t>
    </dgm:pt>
    <dgm:pt modelId="{4B736F2C-093A-4C16-AB4B-336678E7EF8D}" type="parTrans" cxnId="{15E37335-A51B-4B51-BAD1-EE548358556A}">
      <dgm:prSet/>
      <dgm:spPr/>
      <dgm:t>
        <a:bodyPr/>
        <a:lstStyle/>
        <a:p>
          <a:endParaRPr lang="en-US"/>
        </a:p>
      </dgm:t>
    </dgm:pt>
    <dgm:pt modelId="{88BED1FE-E210-4FEA-932B-511BD794F8E1}" type="sibTrans" cxnId="{15E37335-A51B-4B51-BAD1-EE548358556A}">
      <dgm:prSet/>
      <dgm:spPr/>
      <dgm:t>
        <a:bodyPr/>
        <a:lstStyle/>
        <a:p>
          <a:endParaRPr lang="en-US"/>
        </a:p>
      </dgm:t>
    </dgm:pt>
    <dgm:pt modelId="{BA593849-1E7C-448B-A8B7-54534BFC4055}" type="pres">
      <dgm:prSet presAssocID="{2B7EC29B-D02C-4E37-BF80-EF7AA1250A07}" presName="linear" presStyleCnt="0">
        <dgm:presLayoutVars>
          <dgm:animLvl val="lvl"/>
          <dgm:resizeHandles val="exact"/>
        </dgm:presLayoutVars>
      </dgm:prSet>
      <dgm:spPr/>
    </dgm:pt>
    <dgm:pt modelId="{E47EAEE3-D338-4B9A-AB88-C4C936D051A3}" type="pres">
      <dgm:prSet presAssocID="{077CBCD3-F7F6-4D04-938E-44FCECEC86D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218EFF5-6662-4786-9ABA-A98EFFEB4596}" type="pres">
      <dgm:prSet presAssocID="{594A6779-361C-43C1-ACD0-9431E1402BA5}" presName="spacer" presStyleCnt="0"/>
      <dgm:spPr/>
    </dgm:pt>
    <dgm:pt modelId="{5095D425-C77B-4C51-A5FD-9BA125152359}" type="pres">
      <dgm:prSet presAssocID="{81583637-3224-4FB8-A067-4D4388789A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511AC9-BA78-47EA-97EE-825093D0FCB8}" type="pres">
      <dgm:prSet presAssocID="{53226702-41DA-4A44-8FF0-7DDE06055369}" presName="spacer" presStyleCnt="0"/>
      <dgm:spPr/>
    </dgm:pt>
    <dgm:pt modelId="{24B12EA8-2369-4BF9-BED7-89A2F6BEAE1A}" type="pres">
      <dgm:prSet presAssocID="{362D0B28-8A48-451A-811A-368139164F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ADEA4C-3A1F-44FC-A9CD-7155573C12CA}" type="pres">
      <dgm:prSet presAssocID="{CEBF6030-1DAF-4B63-A7A4-CFF7E13EF2CF}" presName="spacer" presStyleCnt="0"/>
      <dgm:spPr/>
    </dgm:pt>
    <dgm:pt modelId="{63805630-7E8C-40FE-9794-CF93AC13B819}" type="pres">
      <dgm:prSet presAssocID="{63376695-9F8D-4D07-9322-84A14F23CE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F05B68-F56D-4B48-ABEC-5E65D8C34392}" type="pres">
      <dgm:prSet presAssocID="{46693A60-C729-498F-91BD-92BA500C2E41}" presName="spacer" presStyleCnt="0"/>
      <dgm:spPr/>
    </dgm:pt>
    <dgm:pt modelId="{661455D0-E4CE-463C-BF85-C52877900CB0}" type="pres">
      <dgm:prSet presAssocID="{9D2A36BD-2287-4680-96D4-5AE778A695D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41EA522-F8C6-4A3A-88B8-F09F28A98705}" type="presOf" srcId="{63376695-9F8D-4D07-9322-84A14F23CE26}" destId="{63805630-7E8C-40FE-9794-CF93AC13B819}" srcOrd="0" destOrd="0" presId="urn:microsoft.com/office/officeart/2005/8/layout/vList2"/>
    <dgm:cxn modelId="{7F2F182B-C073-4997-9120-AAD89ACADF19}" type="presOf" srcId="{2B7EC29B-D02C-4E37-BF80-EF7AA1250A07}" destId="{BA593849-1E7C-448B-A8B7-54534BFC4055}" srcOrd="0" destOrd="0" presId="urn:microsoft.com/office/officeart/2005/8/layout/vList2"/>
    <dgm:cxn modelId="{15E37335-A51B-4B51-BAD1-EE548358556A}" srcId="{2B7EC29B-D02C-4E37-BF80-EF7AA1250A07}" destId="{9D2A36BD-2287-4680-96D4-5AE778A695D8}" srcOrd="4" destOrd="0" parTransId="{4B736F2C-093A-4C16-AB4B-336678E7EF8D}" sibTransId="{88BED1FE-E210-4FEA-932B-511BD794F8E1}"/>
    <dgm:cxn modelId="{52A9564D-8311-4448-A707-E79601E00E36}" type="presOf" srcId="{81583637-3224-4FB8-A067-4D4388789AE2}" destId="{5095D425-C77B-4C51-A5FD-9BA125152359}" srcOrd="0" destOrd="0" presId="urn:microsoft.com/office/officeart/2005/8/layout/vList2"/>
    <dgm:cxn modelId="{3B60959A-432A-44E3-87DC-12D948B5E774}" srcId="{2B7EC29B-D02C-4E37-BF80-EF7AA1250A07}" destId="{077CBCD3-F7F6-4D04-938E-44FCECEC86D1}" srcOrd="0" destOrd="0" parTransId="{3EB3351F-198E-4B1D-97EF-D9F5A5E2F937}" sibTransId="{594A6779-361C-43C1-ACD0-9431E1402BA5}"/>
    <dgm:cxn modelId="{6669AEB2-E856-4FF3-B0EA-F88D095A5DF2}" srcId="{2B7EC29B-D02C-4E37-BF80-EF7AA1250A07}" destId="{81583637-3224-4FB8-A067-4D4388789AE2}" srcOrd="1" destOrd="0" parTransId="{EDF9CF82-BB0E-4429-A058-F6D079733B32}" sibTransId="{53226702-41DA-4A44-8FF0-7DDE06055369}"/>
    <dgm:cxn modelId="{4CF3DDB4-A6FA-4B5C-8D59-893D09DDAF1E}" type="presOf" srcId="{9D2A36BD-2287-4680-96D4-5AE778A695D8}" destId="{661455D0-E4CE-463C-BF85-C52877900CB0}" srcOrd="0" destOrd="0" presId="urn:microsoft.com/office/officeart/2005/8/layout/vList2"/>
    <dgm:cxn modelId="{224872C9-EB85-458A-AA3E-A5D4D71720BE}" srcId="{2B7EC29B-D02C-4E37-BF80-EF7AA1250A07}" destId="{63376695-9F8D-4D07-9322-84A14F23CE26}" srcOrd="3" destOrd="0" parTransId="{A70E4CE9-EDA9-421F-9476-7E14FF3BBB0D}" sibTransId="{46693A60-C729-498F-91BD-92BA500C2E41}"/>
    <dgm:cxn modelId="{211FEED0-7CA5-4BD8-AE08-7E46D3280352}" srcId="{2B7EC29B-D02C-4E37-BF80-EF7AA1250A07}" destId="{362D0B28-8A48-451A-811A-368139164F24}" srcOrd="2" destOrd="0" parTransId="{58EBA9DE-E1B1-47CF-B87F-A18E701F838B}" sibTransId="{CEBF6030-1DAF-4B63-A7A4-CFF7E13EF2CF}"/>
    <dgm:cxn modelId="{F5331ED7-AD76-4EFA-AE6D-E01F2305FF6F}" type="presOf" srcId="{362D0B28-8A48-451A-811A-368139164F24}" destId="{24B12EA8-2369-4BF9-BED7-89A2F6BEAE1A}" srcOrd="0" destOrd="0" presId="urn:microsoft.com/office/officeart/2005/8/layout/vList2"/>
    <dgm:cxn modelId="{EC3F1EDE-4E88-40CD-BE09-71D1AB320478}" type="presOf" srcId="{077CBCD3-F7F6-4D04-938E-44FCECEC86D1}" destId="{E47EAEE3-D338-4B9A-AB88-C4C936D051A3}" srcOrd="0" destOrd="0" presId="urn:microsoft.com/office/officeart/2005/8/layout/vList2"/>
    <dgm:cxn modelId="{13D03E43-BF91-4257-A960-42975B0E598E}" type="presParOf" srcId="{BA593849-1E7C-448B-A8B7-54534BFC4055}" destId="{E47EAEE3-D338-4B9A-AB88-C4C936D051A3}" srcOrd="0" destOrd="0" presId="urn:microsoft.com/office/officeart/2005/8/layout/vList2"/>
    <dgm:cxn modelId="{DF0FCC67-8AD0-41A2-936D-75597EF63B44}" type="presParOf" srcId="{BA593849-1E7C-448B-A8B7-54534BFC4055}" destId="{A218EFF5-6662-4786-9ABA-A98EFFEB4596}" srcOrd="1" destOrd="0" presId="urn:microsoft.com/office/officeart/2005/8/layout/vList2"/>
    <dgm:cxn modelId="{D38B428C-694E-4DC3-8565-631BF75FE703}" type="presParOf" srcId="{BA593849-1E7C-448B-A8B7-54534BFC4055}" destId="{5095D425-C77B-4C51-A5FD-9BA125152359}" srcOrd="2" destOrd="0" presId="urn:microsoft.com/office/officeart/2005/8/layout/vList2"/>
    <dgm:cxn modelId="{DEB8B3F2-3609-439B-BF27-AD202A1EA974}" type="presParOf" srcId="{BA593849-1E7C-448B-A8B7-54534BFC4055}" destId="{9F511AC9-BA78-47EA-97EE-825093D0FCB8}" srcOrd="3" destOrd="0" presId="urn:microsoft.com/office/officeart/2005/8/layout/vList2"/>
    <dgm:cxn modelId="{90AC7649-63E0-4D40-8D08-392CD2A56034}" type="presParOf" srcId="{BA593849-1E7C-448B-A8B7-54534BFC4055}" destId="{24B12EA8-2369-4BF9-BED7-89A2F6BEAE1A}" srcOrd="4" destOrd="0" presId="urn:microsoft.com/office/officeart/2005/8/layout/vList2"/>
    <dgm:cxn modelId="{285183E1-AF37-4B21-A281-0989D97003EC}" type="presParOf" srcId="{BA593849-1E7C-448B-A8B7-54534BFC4055}" destId="{33ADEA4C-3A1F-44FC-A9CD-7155573C12CA}" srcOrd="5" destOrd="0" presId="urn:microsoft.com/office/officeart/2005/8/layout/vList2"/>
    <dgm:cxn modelId="{CCED282E-56E5-4166-A266-1A15CA9CDB49}" type="presParOf" srcId="{BA593849-1E7C-448B-A8B7-54534BFC4055}" destId="{63805630-7E8C-40FE-9794-CF93AC13B819}" srcOrd="6" destOrd="0" presId="urn:microsoft.com/office/officeart/2005/8/layout/vList2"/>
    <dgm:cxn modelId="{EE9F6D8D-17B1-4ECC-900C-D2188DD23213}" type="presParOf" srcId="{BA593849-1E7C-448B-A8B7-54534BFC4055}" destId="{9EF05B68-F56D-4B48-ABEC-5E65D8C34392}" srcOrd="7" destOrd="0" presId="urn:microsoft.com/office/officeart/2005/8/layout/vList2"/>
    <dgm:cxn modelId="{69C3ED91-C808-45EF-BDC5-605E0E7D06C9}" type="presParOf" srcId="{BA593849-1E7C-448B-A8B7-54534BFC4055}" destId="{661455D0-E4CE-463C-BF85-C52877900C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2AF82-292E-4E3D-B9B6-22D2D3A1499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9FC0F1-C88C-470B-B29D-7F42CDC7C97C}">
      <dgm:prSet/>
      <dgm:spPr/>
      <dgm:t>
        <a:bodyPr/>
        <a:lstStyle/>
        <a:p>
          <a:r>
            <a:rPr lang="hu-HU"/>
            <a:t>Interperszonális viselkedés</a:t>
          </a:r>
          <a:endParaRPr lang="en-US"/>
        </a:p>
      </dgm:t>
    </dgm:pt>
    <dgm:pt modelId="{9A1AD2EB-2059-4A9C-AD95-5591C22D6FF8}" type="parTrans" cxnId="{46855B40-AD9A-420C-B011-77D37935E1CE}">
      <dgm:prSet/>
      <dgm:spPr/>
      <dgm:t>
        <a:bodyPr/>
        <a:lstStyle/>
        <a:p>
          <a:endParaRPr lang="en-US"/>
        </a:p>
      </dgm:t>
    </dgm:pt>
    <dgm:pt modelId="{0A51028F-FADC-43D0-8271-F0418CB578E5}" type="sibTrans" cxnId="{46855B40-AD9A-420C-B011-77D37935E1CE}">
      <dgm:prSet/>
      <dgm:spPr/>
      <dgm:t>
        <a:bodyPr/>
        <a:lstStyle/>
        <a:p>
          <a:endParaRPr lang="en-US"/>
        </a:p>
      </dgm:t>
    </dgm:pt>
    <dgm:pt modelId="{CB14B7A8-BCC2-467B-B233-BF5588428A33}">
      <dgm:prSet/>
      <dgm:spPr/>
      <dgm:t>
        <a:bodyPr/>
        <a:lstStyle/>
        <a:p>
          <a:r>
            <a:rPr lang="hu-HU"/>
            <a:t>Én-orientált viselkedés</a:t>
          </a:r>
          <a:endParaRPr lang="en-US"/>
        </a:p>
      </dgm:t>
    </dgm:pt>
    <dgm:pt modelId="{EC4A7403-1E3A-49E9-AD1E-47CEE4BC97AD}" type="parTrans" cxnId="{216BADDB-7B1A-4836-A3D5-CD078CE242DF}">
      <dgm:prSet/>
      <dgm:spPr/>
      <dgm:t>
        <a:bodyPr/>
        <a:lstStyle/>
        <a:p>
          <a:endParaRPr lang="en-US"/>
        </a:p>
      </dgm:t>
    </dgm:pt>
    <dgm:pt modelId="{95C1C310-3847-4C34-A2B1-94EDB0129FEF}" type="sibTrans" cxnId="{216BADDB-7B1A-4836-A3D5-CD078CE242DF}">
      <dgm:prSet/>
      <dgm:spPr/>
      <dgm:t>
        <a:bodyPr/>
        <a:lstStyle/>
        <a:p>
          <a:endParaRPr lang="en-US"/>
        </a:p>
      </dgm:t>
    </dgm:pt>
    <dgm:pt modelId="{9131EC4F-01CB-4811-AF0B-67F01DAD5CFD}">
      <dgm:prSet/>
      <dgm:spPr/>
      <dgm:t>
        <a:bodyPr/>
        <a:lstStyle/>
        <a:p>
          <a:r>
            <a:rPr lang="hu-HU"/>
            <a:t>Feladat-orientált viselkedés</a:t>
          </a:r>
          <a:endParaRPr lang="en-US"/>
        </a:p>
      </dgm:t>
    </dgm:pt>
    <dgm:pt modelId="{3DBFCCCA-4CF0-4C68-94EB-3D4B4BDA294F}" type="parTrans" cxnId="{5987C1B0-2F66-4EC2-8B63-0695DD2281D9}">
      <dgm:prSet/>
      <dgm:spPr/>
      <dgm:t>
        <a:bodyPr/>
        <a:lstStyle/>
        <a:p>
          <a:endParaRPr lang="en-US"/>
        </a:p>
      </dgm:t>
    </dgm:pt>
    <dgm:pt modelId="{E0B29D49-04DB-4596-B68A-077B6DCB6682}" type="sibTrans" cxnId="{5987C1B0-2F66-4EC2-8B63-0695DD2281D9}">
      <dgm:prSet/>
      <dgm:spPr/>
      <dgm:t>
        <a:bodyPr/>
        <a:lstStyle/>
        <a:p>
          <a:endParaRPr lang="en-US"/>
        </a:p>
      </dgm:t>
    </dgm:pt>
    <dgm:pt modelId="{8B855617-1B1B-4CD8-9173-C39DE45ED5A2}">
      <dgm:prSet/>
      <dgm:spPr/>
      <dgm:t>
        <a:bodyPr/>
        <a:lstStyle/>
        <a:p>
          <a:r>
            <a:rPr lang="hu-HU"/>
            <a:t>Környezet-orientált viselkedés</a:t>
          </a:r>
          <a:endParaRPr lang="en-US"/>
        </a:p>
      </dgm:t>
    </dgm:pt>
    <dgm:pt modelId="{8014339B-5BFE-495A-AB20-C4C7F744F723}" type="parTrans" cxnId="{7248B38E-B5BE-4EB2-9581-8A29039AD6E1}">
      <dgm:prSet/>
      <dgm:spPr/>
      <dgm:t>
        <a:bodyPr/>
        <a:lstStyle/>
        <a:p>
          <a:endParaRPr lang="en-US"/>
        </a:p>
      </dgm:t>
    </dgm:pt>
    <dgm:pt modelId="{A0D1E934-89D5-43B2-99C9-2DD1B1341558}" type="sibTrans" cxnId="{7248B38E-B5BE-4EB2-9581-8A29039AD6E1}">
      <dgm:prSet/>
      <dgm:spPr/>
      <dgm:t>
        <a:bodyPr/>
        <a:lstStyle/>
        <a:p>
          <a:endParaRPr lang="en-US"/>
        </a:p>
      </dgm:t>
    </dgm:pt>
    <dgm:pt modelId="{353D8549-212E-47AE-A56F-020EEE81CF8A}" type="pres">
      <dgm:prSet presAssocID="{DB72AF82-292E-4E3D-B9B6-22D2D3A14999}" presName="vert0" presStyleCnt="0">
        <dgm:presLayoutVars>
          <dgm:dir/>
          <dgm:animOne val="branch"/>
          <dgm:animLvl val="lvl"/>
        </dgm:presLayoutVars>
      </dgm:prSet>
      <dgm:spPr/>
    </dgm:pt>
    <dgm:pt modelId="{E2B92731-8E89-482D-AA48-D30D5271204B}" type="pres">
      <dgm:prSet presAssocID="{379FC0F1-C88C-470B-B29D-7F42CDC7C97C}" presName="thickLine" presStyleLbl="alignNode1" presStyleIdx="0" presStyleCnt="4"/>
      <dgm:spPr/>
    </dgm:pt>
    <dgm:pt modelId="{E96914E3-2F58-49BB-A357-344936129F6D}" type="pres">
      <dgm:prSet presAssocID="{379FC0F1-C88C-470B-B29D-7F42CDC7C97C}" presName="horz1" presStyleCnt="0"/>
      <dgm:spPr/>
    </dgm:pt>
    <dgm:pt modelId="{B988C9AE-DED5-4989-94ED-685BF4810790}" type="pres">
      <dgm:prSet presAssocID="{379FC0F1-C88C-470B-B29D-7F42CDC7C97C}" presName="tx1" presStyleLbl="revTx" presStyleIdx="0" presStyleCnt="4"/>
      <dgm:spPr/>
    </dgm:pt>
    <dgm:pt modelId="{A397370F-D8AA-4CC7-837C-A1B6F89BD674}" type="pres">
      <dgm:prSet presAssocID="{379FC0F1-C88C-470B-B29D-7F42CDC7C97C}" presName="vert1" presStyleCnt="0"/>
      <dgm:spPr/>
    </dgm:pt>
    <dgm:pt modelId="{54F90EC6-AD6F-4669-A82D-E3657B4C8A36}" type="pres">
      <dgm:prSet presAssocID="{CB14B7A8-BCC2-467B-B233-BF5588428A33}" presName="thickLine" presStyleLbl="alignNode1" presStyleIdx="1" presStyleCnt="4"/>
      <dgm:spPr/>
    </dgm:pt>
    <dgm:pt modelId="{9656DE9B-8B8F-4396-AACA-4CA18DFF84E9}" type="pres">
      <dgm:prSet presAssocID="{CB14B7A8-BCC2-467B-B233-BF5588428A33}" presName="horz1" presStyleCnt="0"/>
      <dgm:spPr/>
    </dgm:pt>
    <dgm:pt modelId="{E6DFA0EA-EB04-45D1-9EB0-8A643A7B724E}" type="pres">
      <dgm:prSet presAssocID="{CB14B7A8-BCC2-467B-B233-BF5588428A33}" presName="tx1" presStyleLbl="revTx" presStyleIdx="1" presStyleCnt="4"/>
      <dgm:spPr/>
    </dgm:pt>
    <dgm:pt modelId="{A5A06E5D-2D54-43FB-A3A2-345F2E674211}" type="pres">
      <dgm:prSet presAssocID="{CB14B7A8-BCC2-467B-B233-BF5588428A33}" presName="vert1" presStyleCnt="0"/>
      <dgm:spPr/>
    </dgm:pt>
    <dgm:pt modelId="{A564245C-F788-4807-86C6-2EBC7F359768}" type="pres">
      <dgm:prSet presAssocID="{9131EC4F-01CB-4811-AF0B-67F01DAD5CFD}" presName="thickLine" presStyleLbl="alignNode1" presStyleIdx="2" presStyleCnt="4"/>
      <dgm:spPr/>
    </dgm:pt>
    <dgm:pt modelId="{89B1CC25-8BA1-4781-80DE-E7FA606A74AD}" type="pres">
      <dgm:prSet presAssocID="{9131EC4F-01CB-4811-AF0B-67F01DAD5CFD}" presName="horz1" presStyleCnt="0"/>
      <dgm:spPr/>
    </dgm:pt>
    <dgm:pt modelId="{DC7E73B4-4B1C-4D8E-8087-58E5B828CAC4}" type="pres">
      <dgm:prSet presAssocID="{9131EC4F-01CB-4811-AF0B-67F01DAD5CFD}" presName="tx1" presStyleLbl="revTx" presStyleIdx="2" presStyleCnt="4"/>
      <dgm:spPr/>
    </dgm:pt>
    <dgm:pt modelId="{A8EFEED7-EE9D-4FE5-9B25-D67821C6D5FA}" type="pres">
      <dgm:prSet presAssocID="{9131EC4F-01CB-4811-AF0B-67F01DAD5CFD}" presName="vert1" presStyleCnt="0"/>
      <dgm:spPr/>
    </dgm:pt>
    <dgm:pt modelId="{40AF49D1-39AB-46D5-9A6D-4B0946F92E5D}" type="pres">
      <dgm:prSet presAssocID="{8B855617-1B1B-4CD8-9173-C39DE45ED5A2}" presName="thickLine" presStyleLbl="alignNode1" presStyleIdx="3" presStyleCnt="4"/>
      <dgm:spPr/>
    </dgm:pt>
    <dgm:pt modelId="{9424005B-CBD7-4830-A0D0-FB9F3FAA88D3}" type="pres">
      <dgm:prSet presAssocID="{8B855617-1B1B-4CD8-9173-C39DE45ED5A2}" presName="horz1" presStyleCnt="0"/>
      <dgm:spPr/>
    </dgm:pt>
    <dgm:pt modelId="{90C0E3B3-245B-456F-A9FB-E18D9C9AC868}" type="pres">
      <dgm:prSet presAssocID="{8B855617-1B1B-4CD8-9173-C39DE45ED5A2}" presName="tx1" presStyleLbl="revTx" presStyleIdx="3" presStyleCnt="4"/>
      <dgm:spPr/>
    </dgm:pt>
    <dgm:pt modelId="{84344695-8461-471C-B9AD-A1C12E57A651}" type="pres">
      <dgm:prSet presAssocID="{8B855617-1B1B-4CD8-9173-C39DE45ED5A2}" presName="vert1" presStyleCnt="0"/>
      <dgm:spPr/>
    </dgm:pt>
  </dgm:ptLst>
  <dgm:cxnLst>
    <dgm:cxn modelId="{46855B40-AD9A-420C-B011-77D37935E1CE}" srcId="{DB72AF82-292E-4E3D-B9B6-22D2D3A14999}" destId="{379FC0F1-C88C-470B-B29D-7F42CDC7C97C}" srcOrd="0" destOrd="0" parTransId="{9A1AD2EB-2059-4A9C-AD95-5591C22D6FF8}" sibTransId="{0A51028F-FADC-43D0-8271-F0418CB578E5}"/>
    <dgm:cxn modelId="{09F34977-CB3A-42E7-AF47-6E1114357DBF}" type="presOf" srcId="{379FC0F1-C88C-470B-B29D-7F42CDC7C97C}" destId="{B988C9AE-DED5-4989-94ED-685BF4810790}" srcOrd="0" destOrd="0" presId="urn:microsoft.com/office/officeart/2008/layout/LinedList"/>
    <dgm:cxn modelId="{E211C47F-ADF5-418C-BCDF-F78944E911BD}" type="presOf" srcId="{8B855617-1B1B-4CD8-9173-C39DE45ED5A2}" destId="{90C0E3B3-245B-456F-A9FB-E18D9C9AC868}" srcOrd="0" destOrd="0" presId="urn:microsoft.com/office/officeart/2008/layout/LinedList"/>
    <dgm:cxn modelId="{7248B38E-B5BE-4EB2-9581-8A29039AD6E1}" srcId="{DB72AF82-292E-4E3D-B9B6-22D2D3A14999}" destId="{8B855617-1B1B-4CD8-9173-C39DE45ED5A2}" srcOrd="3" destOrd="0" parTransId="{8014339B-5BFE-495A-AB20-C4C7F744F723}" sibTransId="{A0D1E934-89D5-43B2-99C9-2DD1B1341558}"/>
    <dgm:cxn modelId="{9511E394-58F4-4BE7-A5DF-1DB5976BE146}" type="presOf" srcId="{CB14B7A8-BCC2-467B-B233-BF5588428A33}" destId="{E6DFA0EA-EB04-45D1-9EB0-8A643A7B724E}" srcOrd="0" destOrd="0" presId="urn:microsoft.com/office/officeart/2008/layout/LinedList"/>
    <dgm:cxn modelId="{5987C1B0-2F66-4EC2-8B63-0695DD2281D9}" srcId="{DB72AF82-292E-4E3D-B9B6-22D2D3A14999}" destId="{9131EC4F-01CB-4811-AF0B-67F01DAD5CFD}" srcOrd="2" destOrd="0" parTransId="{3DBFCCCA-4CF0-4C68-94EB-3D4B4BDA294F}" sibTransId="{E0B29D49-04DB-4596-B68A-077B6DCB6682}"/>
    <dgm:cxn modelId="{DEFC18B8-81BB-4FFE-BFAE-E25FA7FBF80C}" type="presOf" srcId="{DB72AF82-292E-4E3D-B9B6-22D2D3A14999}" destId="{353D8549-212E-47AE-A56F-020EEE81CF8A}" srcOrd="0" destOrd="0" presId="urn:microsoft.com/office/officeart/2008/layout/LinedList"/>
    <dgm:cxn modelId="{F6DB62C7-4577-4B71-87E6-334CBBBECF1D}" type="presOf" srcId="{9131EC4F-01CB-4811-AF0B-67F01DAD5CFD}" destId="{DC7E73B4-4B1C-4D8E-8087-58E5B828CAC4}" srcOrd="0" destOrd="0" presId="urn:microsoft.com/office/officeart/2008/layout/LinedList"/>
    <dgm:cxn modelId="{216BADDB-7B1A-4836-A3D5-CD078CE242DF}" srcId="{DB72AF82-292E-4E3D-B9B6-22D2D3A14999}" destId="{CB14B7A8-BCC2-467B-B233-BF5588428A33}" srcOrd="1" destOrd="0" parTransId="{EC4A7403-1E3A-49E9-AD1E-47CEE4BC97AD}" sibTransId="{95C1C310-3847-4C34-A2B1-94EDB0129FEF}"/>
    <dgm:cxn modelId="{D2AD7D77-C184-49F3-9EE7-513106CF4F48}" type="presParOf" srcId="{353D8549-212E-47AE-A56F-020EEE81CF8A}" destId="{E2B92731-8E89-482D-AA48-D30D5271204B}" srcOrd="0" destOrd="0" presId="urn:microsoft.com/office/officeart/2008/layout/LinedList"/>
    <dgm:cxn modelId="{DE8DEF02-F330-4E38-8DCD-5617B379961C}" type="presParOf" srcId="{353D8549-212E-47AE-A56F-020EEE81CF8A}" destId="{E96914E3-2F58-49BB-A357-344936129F6D}" srcOrd="1" destOrd="0" presId="urn:microsoft.com/office/officeart/2008/layout/LinedList"/>
    <dgm:cxn modelId="{77761722-E0B7-44E4-84E3-9522FF9988E2}" type="presParOf" srcId="{E96914E3-2F58-49BB-A357-344936129F6D}" destId="{B988C9AE-DED5-4989-94ED-685BF4810790}" srcOrd="0" destOrd="0" presId="urn:microsoft.com/office/officeart/2008/layout/LinedList"/>
    <dgm:cxn modelId="{596D0547-92BB-4C16-8BAC-42333DA47095}" type="presParOf" srcId="{E96914E3-2F58-49BB-A357-344936129F6D}" destId="{A397370F-D8AA-4CC7-837C-A1B6F89BD674}" srcOrd="1" destOrd="0" presId="urn:microsoft.com/office/officeart/2008/layout/LinedList"/>
    <dgm:cxn modelId="{1F7563A2-25EB-4BEA-91C7-50089D634305}" type="presParOf" srcId="{353D8549-212E-47AE-A56F-020EEE81CF8A}" destId="{54F90EC6-AD6F-4669-A82D-E3657B4C8A36}" srcOrd="2" destOrd="0" presId="urn:microsoft.com/office/officeart/2008/layout/LinedList"/>
    <dgm:cxn modelId="{AE63C7CA-4B9F-411A-A23B-1436DFD1C516}" type="presParOf" srcId="{353D8549-212E-47AE-A56F-020EEE81CF8A}" destId="{9656DE9B-8B8F-4396-AACA-4CA18DFF84E9}" srcOrd="3" destOrd="0" presId="urn:microsoft.com/office/officeart/2008/layout/LinedList"/>
    <dgm:cxn modelId="{D7B0DAC8-AEAF-436A-BBE8-99C975B7CC95}" type="presParOf" srcId="{9656DE9B-8B8F-4396-AACA-4CA18DFF84E9}" destId="{E6DFA0EA-EB04-45D1-9EB0-8A643A7B724E}" srcOrd="0" destOrd="0" presId="urn:microsoft.com/office/officeart/2008/layout/LinedList"/>
    <dgm:cxn modelId="{EED3C517-ACF6-4805-A3CA-9CD82D5B980C}" type="presParOf" srcId="{9656DE9B-8B8F-4396-AACA-4CA18DFF84E9}" destId="{A5A06E5D-2D54-43FB-A3A2-345F2E674211}" srcOrd="1" destOrd="0" presId="urn:microsoft.com/office/officeart/2008/layout/LinedList"/>
    <dgm:cxn modelId="{891A55AF-9073-418C-BB4B-E798100EB9C5}" type="presParOf" srcId="{353D8549-212E-47AE-A56F-020EEE81CF8A}" destId="{A564245C-F788-4807-86C6-2EBC7F359768}" srcOrd="4" destOrd="0" presId="urn:microsoft.com/office/officeart/2008/layout/LinedList"/>
    <dgm:cxn modelId="{95C0FA74-BF92-47F7-A89C-38C7A86002E2}" type="presParOf" srcId="{353D8549-212E-47AE-A56F-020EEE81CF8A}" destId="{89B1CC25-8BA1-4781-80DE-E7FA606A74AD}" srcOrd="5" destOrd="0" presId="urn:microsoft.com/office/officeart/2008/layout/LinedList"/>
    <dgm:cxn modelId="{FFF600FE-B0F8-4F02-BF9D-FF623A821A00}" type="presParOf" srcId="{89B1CC25-8BA1-4781-80DE-E7FA606A74AD}" destId="{DC7E73B4-4B1C-4D8E-8087-58E5B828CAC4}" srcOrd="0" destOrd="0" presId="urn:microsoft.com/office/officeart/2008/layout/LinedList"/>
    <dgm:cxn modelId="{552EE6D8-8747-4E1D-8187-12A9EC6A171D}" type="presParOf" srcId="{89B1CC25-8BA1-4781-80DE-E7FA606A74AD}" destId="{A8EFEED7-EE9D-4FE5-9B25-D67821C6D5FA}" srcOrd="1" destOrd="0" presId="urn:microsoft.com/office/officeart/2008/layout/LinedList"/>
    <dgm:cxn modelId="{5D0AC27D-F2A4-45A9-9FD9-882857E5B4AB}" type="presParOf" srcId="{353D8549-212E-47AE-A56F-020EEE81CF8A}" destId="{40AF49D1-39AB-46D5-9A6D-4B0946F92E5D}" srcOrd="6" destOrd="0" presId="urn:microsoft.com/office/officeart/2008/layout/LinedList"/>
    <dgm:cxn modelId="{A17A9D8D-FE5A-4581-9F41-E429CD407AFF}" type="presParOf" srcId="{353D8549-212E-47AE-A56F-020EEE81CF8A}" destId="{9424005B-CBD7-4830-A0D0-FB9F3FAA88D3}" srcOrd="7" destOrd="0" presId="urn:microsoft.com/office/officeart/2008/layout/LinedList"/>
    <dgm:cxn modelId="{29F64FA2-53EA-475D-A6E1-2644ADE28484}" type="presParOf" srcId="{9424005B-CBD7-4830-A0D0-FB9F3FAA88D3}" destId="{90C0E3B3-245B-456F-A9FB-E18D9C9AC868}" srcOrd="0" destOrd="0" presId="urn:microsoft.com/office/officeart/2008/layout/LinedList"/>
    <dgm:cxn modelId="{ED8E3D2F-FE4A-4D40-9B04-51694257EA42}" type="presParOf" srcId="{9424005B-CBD7-4830-A0D0-FB9F3FAA88D3}" destId="{84344695-8461-471C-B9AD-A1C12E57A6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C8320-8FAF-495A-A710-C2D6435C8B6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98BF64-6F5E-4A5A-8376-9593C6104907}">
      <dgm:prSet/>
      <dgm:spPr/>
      <dgm:t>
        <a:bodyPr/>
        <a:lstStyle/>
        <a:p>
          <a:r>
            <a:rPr lang="hu-HU"/>
            <a:t>Érzések és gondolatok felismerésének fejlesztése</a:t>
          </a:r>
          <a:endParaRPr lang="en-US"/>
        </a:p>
      </dgm:t>
    </dgm:pt>
    <dgm:pt modelId="{E8DE6D87-6860-494A-A82E-C005C01CC624}" type="parTrans" cxnId="{DB51282B-DC36-4C3C-9103-EFF2318FBC8B}">
      <dgm:prSet/>
      <dgm:spPr/>
      <dgm:t>
        <a:bodyPr/>
        <a:lstStyle/>
        <a:p>
          <a:endParaRPr lang="en-US"/>
        </a:p>
      </dgm:t>
    </dgm:pt>
    <dgm:pt modelId="{721C8043-6627-4189-9167-9422172351EE}" type="sibTrans" cxnId="{DB51282B-DC36-4C3C-9103-EFF2318FBC8B}">
      <dgm:prSet/>
      <dgm:spPr/>
      <dgm:t>
        <a:bodyPr/>
        <a:lstStyle/>
        <a:p>
          <a:endParaRPr lang="en-US"/>
        </a:p>
      </dgm:t>
    </dgm:pt>
    <dgm:pt modelId="{F62CF34A-1F96-4B7A-943D-3B67B9A8E3FC}">
      <dgm:prSet/>
      <dgm:spPr/>
      <dgm:t>
        <a:bodyPr/>
        <a:lstStyle/>
        <a:p>
          <a:r>
            <a:rPr lang="hu-HU" dirty="0"/>
            <a:t>Kommunikációs készségfejlesztés</a:t>
          </a:r>
          <a:endParaRPr lang="en-US" dirty="0"/>
        </a:p>
      </dgm:t>
    </dgm:pt>
    <dgm:pt modelId="{38B20902-1A7F-4585-9C53-56B10D1B03E8}" type="parTrans" cxnId="{605B3004-849F-45A0-8A78-02F4A0D7E226}">
      <dgm:prSet/>
      <dgm:spPr/>
      <dgm:t>
        <a:bodyPr/>
        <a:lstStyle/>
        <a:p>
          <a:endParaRPr lang="en-US"/>
        </a:p>
      </dgm:t>
    </dgm:pt>
    <dgm:pt modelId="{96609A84-F823-427A-B794-11D52ED6C445}" type="sibTrans" cxnId="{605B3004-849F-45A0-8A78-02F4A0D7E226}">
      <dgm:prSet/>
      <dgm:spPr/>
      <dgm:t>
        <a:bodyPr/>
        <a:lstStyle/>
        <a:p>
          <a:endParaRPr lang="en-US"/>
        </a:p>
      </dgm:t>
    </dgm:pt>
    <dgm:pt modelId="{47AFF106-2BDE-4585-8315-1ED1D55B3D14}">
      <dgm:prSet/>
      <dgm:spPr/>
      <dgm:t>
        <a:bodyPr/>
        <a:lstStyle/>
        <a:p>
          <a:r>
            <a:rPr lang="hu-HU"/>
            <a:t>Csoportos tréning</a:t>
          </a:r>
          <a:endParaRPr lang="en-US"/>
        </a:p>
      </dgm:t>
    </dgm:pt>
    <dgm:pt modelId="{393AD078-F03A-49B1-9AB2-4FAC9CB31F2A}" type="parTrans" cxnId="{3481E67F-0A87-4813-83D0-07C18833403C}">
      <dgm:prSet/>
      <dgm:spPr/>
      <dgm:t>
        <a:bodyPr/>
        <a:lstStyle/>
        <a:p>
          <a:endParaRPr lang="en-US"/>
        </a:p>
      </dgm:t>
    </dgm:pt>
    <dgm:pt modelId="{91735831-0C55-44A9-A68A-9021CAAF9092}" type="sibTrans" cxnId="{3481E67F-0A87-4813-83D0-07C18833403C}">
      <dgm:prSet/>
      <dgm:spPr/>
      <dgm:t>
        <a:bodyPr/>
        <a:lstStyle/>
        <a:p>
          <a:endParaRPr lang="en-US"/>
        </a:p>
      </dgm:t>
    </dgm:pt>
    <dgm:pt modelId="{EF22E5D5-58D0-49BA-898C-3DF852E6B4BB}">
      <dgm:prSet/>
      <dgm:spPr/>
      <dgm:t>
        <a:bodyPr/>
        <a:lstStyle/>
        <a:p>
          <a:r>
            <a:rPr lang="hu-HU"/>
            <a:t>Kölcsönösség fejlesztése</a:t>
          </a:r>
          <a:endParaRPr lang="en-US"/>
        </a:p>
      </dgm:t>
    </dgm:pt>
    <dgm:pt modelId="{1239DF4D-0442-4E65-801B-72E5A1CC0B4D}" type="parTrans" cxnId="{56325A69-A03B-4A2E-BBC2-C6A86F752D63}">
      <dgm:prSet/>
      <dgm:spPr/>
      <dgm:t>
        <a:bodyPr/>
        <a:lstStyle/>
        <a:p>
          <a:endParaRPr lang="en-US"/>
        </a:p>
      </dgm:t>
    </dgm:pt>
    <dgm:pt modelId="{1A766689-44B8-4A10-ADAB-3B690082DE77}" type="sibTrans" cxnId="{56325A69-A03B-4A2E-BBC2-C6A86F752D63}">
      <dgm:prSet/>
      <dgm:spPr/>
      <dgm:t>
        <a:bodyPr/>
        <a:lstStyle/>
        <a:p>
          <a:endParaRPr lang="en-US"/>
        </a:p>
      </dgm:t>
    </dgm:pt>
    <dgm:pt modelId="{0826CA3A-14D3-4D84-820A-FD4410D6BE31}">
      <dgm:prSet/>
      <dgm:spPr/>
      <dgm:t>
        <a:bodyPr/>
        <a:lstStyle/>
        <a:p>
          <a:r>
            <a:rPr lang="hu-HU"/>
            <a:t>A szociális problémamegoldás fejlesztése</a:t>
          </a:r>
          <a:endParaRPr lang="en-US"/>
        </a:p>
      </dgm:t>
    </dgm:pt>
    <dgm:pt modelId="{A835B832-B87C-43AC-A559-DCB82CF41D83}" type="parTrans" cxnId="{EF36CBA5-A7EF-4375-BD0F-3CB1BA2BDC55}">
      <dgm:prSet/>
      <dgm:spPr/>
      <dgm:t>
        <a:bodyPr/>
        <a:lstStyle/>
        <a:p>
          <a:endParaRPr lang="en-US"/>
        </a:p>
      </dgm:t>
    </dgm:pt>
    <dgm:pt modelId="{30C9B4A3-EFBB-4A18-9149-DB9AA9101CF0}" type="sibTrans" cxnId="{EF36CBA5-A7EF-4375-BD0F-3CB1BA2BDC55}">
      <dgm:prSet/>
      <dgm:spPr/>
      <dgm:t>
        <a:bodyPr/>
        <a:lstStyle/>
        <a:p>
          <a:endParaRPr lang="en-US"/>
        </a:p>
      </dgm:t>
    </dgm:pt>
    <dgm:pt modelId="{9DC6EB1D-DA74-4D5A-96E9-A476DD41F943}">
      <dgm:prSet/>
      <dgm:spPr/>
      <dgm:t>
        <a:bodyPr/>
        <a:lstStyle/>
        <a:p>
          <a:r>
            <a:rPr lang="hu-HU"/>
            <a:t>Ön-modellezés video segítségével</a:t>
          </a:r>
          <a:endParaRPr lang="en-US"/>
        </a:p>
      </dgm:t>
    </dgm:pt>
    <dgm:pt modelId="{FB2BED30-5E2C-4958-BFC4-D5BA85294F58}" type="parTrans" cxnId="{E73A3180-A6D2-4AAF-B30A-66D0910A3627}">
      <dgm:prSet/>
      <dgm:spPr/>
      <dgm:t>
        <a:bodyPr/>
        <a:lstStyle/>
        <a:p>
          <a:endParaRPr lang="en-US"/>
        </a:p>
      </dgm:t>
    </dgm:pt>
    <dgm:pt modelId="{216FCDA2-2A67-4C92-AE89-264A25466783}" type="sibTrans" cxnId="{E73A3180-A6D2-4AAF-B30A-66D0910A3627}">
      <dgm:prSet/>
      <dgm:spPr/>
      <dgm:t>
        <a:bodyPr/>
        <a:lstStyle/>
        <a:p>
          <a:endParaRPr lang="en-US"/>
        </a:p>
      </dgm:t>
    </dgm:pt>
    <dgm:pt modelId="{3F27EC00-0CD9-4249-AC8B-27A6B9B51F98}">
      <dgm:prSet/>
      <dgm:spPr/>
      <dgm:t>
        <a:bodyPr/>
        <a:lstStyle/>
        <a:p>
          <a:r>
            <a:rPr lang="hu-HU"/>
            <a:t>Társ bevonása</a:t>
          </a:r>
          <a:endParaRPr lang="en-US"/>
        </a:p>
      </dgm:t>
    </dgm:pt>
    <dgm:pt modelId="{33F68258-5BFF-48CD-BBBD-67334B7CB102}" type="parTrans" cxnId="{A76DA8EB-A7E2-47DB-A974-FF70BDEED23C}">
      <dgm:prSet/>
      <dgm:spPr/>
      <dgm:t>
        <a:bodyPr/>
        <a:lstStyle/>
        <a:p>
          <a:endParaRPr lang="en-US"/>
        </a:p>
      </dgm:t>
    </dgm:pt>
    <dgm:pt modelId="{D3F8944A-409A-472C-83DE-0DE6BA45AE28}" type="sibTrans" cxnId="{A76DA8EB-A7E2-47DB-A974-FF70BDEED23C}">
      <dgm:prSet/>
      <dgm:spPr/>
      <dgm:t>
        <a:bodyPr/>
        <a:lstStyle/>
        <a:p>
          <a:endParaRPr lang="en-US"/>
        </a:p>
      </dgm:t>
    </dgm:pt>
    <dgm:pt modelId="{7DF498D3-ACEE-49D9-9F64-08A27725F9CD}">
      <dgm:prSet/>
      <dgm:spPr/>
      <dgm:t>
        <a:bodyPr/>
        <a:lstStyle/>
        <a:p>
          <a:r>
            <a:rPr lang="hu-HU"/>
            <a:t>Önfejlesztés</a:t>
          </a:r>
          <a:endParaRPr lang="en-US"/>
        </a:p>
      </dgm:t>
    </dgm:pt>
    <dgm:pt modelId="{0607525F-0189-4B3D-8562-2BFC8DAB8409}" type="parTrans" cxnId="{19B84B26-00D7-4F38-9281-6E612114DFD4}">
      <dgm:prSet/>
      <dgm:spPr/>
      <dgm:t>
        <a:bodyPr/>
        <a:lstStyle/>
        <a:p>
          <a:endParaRPr lang="en-US"/>
        </a:p>
      </dgm:t>
    </dgm:pt>
    <dgm:pt modelId="{1E38CC23-1BB3-4B7D-83E3-19244366AAA0}" type="sibTrans" cxnId="{19B84B26-00D7-4F38-9281-6E612114DFD4}">
      <dgm:prSet/>
      <dgm:spPr/>
      <dgm:t>
        <a:bodyPr/>
        <a:lstStyle/>
        <a:p>
          <a:endParaRPr lang="en-US"/>
        </a:p>
      </dgm:t>
    </dgm:pt>
    <dgm:pt modelId="{ACBEBAAC-512C-4053-B6F9-20A549F77B48}" type="pres">
      <dgm:prSet presAssocID="{76FC8320-8FAF-495A-A710-C2D6435C8B65}" presName="vert0" presStyleCnt="0">
        <dgm:presLayoutVars>
          <dgm:dir/>
          <dgm:animOne val="branch"/>
          <dgm:animLvl val="lvl"/>
        </dgm:presLayoutVars>
      </dgm:prSet>
      <dgm:spPr/>
    </dgm:pt>
    <dgm:pt modelId="{1F3C735B-FC90-4935-AE52-6EF0D01DBBBE}" type="pres">
      <dgm:prSet presAssocID="{6898BF64-6F5E-4A5A-8376-9593C6104907}" presName="thickLine" presStyleLbl="alignNode1" presStyleIdx="0" presStyleCnt="8"/>
      <dgm:spPr/>
    </dgm:pt>
    <dgm:pt modelId="{78AC672D-60E3-4D63-BF5D-777A76FF3D83}" type="pres">
      <dgm:prSet presAssocID="{6898BF64-6F5E-4A5A-8376-9593C6104907}" presName="horz1" presStyleCnt="0"/>
      <dgm:spPr/>
    </dgm:pt>
    <dgm:pt modelId="{36623D32-29E7-41AE-A9AE-BC319B0D77DE}" type="pres">
      <dgm:prSet presAssocID="{6898BF64-6F5E-4A5A-8376-9593C6104907}" presName="tx1" presStyleLbl="revTx" presStyleIdx="0" presStyleCnt="8"/>
      <dgm:spPr/>
    </dgm:pt>
    <dgm:pt modelId="{FDE77A9C-35AA-43E8-8BA0-0C55A281D658}" type="pres">
      <dgm:prSet presAssocID="{6898BF64-6F5E-4A5A-8376-9593C6104907}" presName="vert1" presStyleCnt="0"/>
      <dgm:spPr/>
    </dgm:pt>
    <dgm:pt modelId="{CE308053-00A6-44AA-821C-3F30FF1A25D1}" type="pres">
      <dgm:prSet presAssocID="{F62CF34A-1F96-4B7A-943D-3B67B9A8E3FC}" presName="thickLine" presStyleLbl="alignNode1" presStyleIdx="1" presStyleCnt="8"/>
      <dgm:spPr/>
    </dgm:pt>
    <dgm:pt modelId="{A4B29DDF-051C-4F44-BF12-ED0AB98E819C}" type="pres">
      <dgm:prSet presAssocID="{F62CF34A-1F96-4B7A-943D-3B67B9A8E3FC}" presName="horz1" presStyleCnt="0"/>
      <dgm:spPr/>
    </dgm:pt>
    <dgm:pt modelId="{075FC37B-3C65-4B9D-AAAE-65480BC6EA4D}" type="pres">
      <dgm:prSet presAssocID="{F62CF34A-1F96-4B7A-943D-3B67B9A8E3FC}" presName="tx1" presStyleLbl="revTx" presStyleIdx="1" presStyleCnt="8"/>
      <dgm:spPr/>
    </dgm:pt>
    <dgm:pt modelId="{EEFE05BA-1C81-45FE-BF4A-2C31677B117B}" type="pres">
      <dgm:prSet presAssocID="{F62CF34A-1F96-4B7A-943D-3B67B9A8E3FC}" presName="vert1" presStyleCnt="0"/>
      <dgm:spPr/>
    </dgm:pt>
    <dgm:pt modelId="{99B5B214-588D-4AB5-B2E3-57C7455E484C}" type="pres">
      <dgm:prSet presAssocID="{47AFF106-2BDE-4585-8315-1ED1D55B3D14}" presName="thickLine" presStyleLbl="alignNode1" presStyleIdx="2" presStyleCnt="8"/>
      <dgm:spPr/>
    </dgm:pt>
    <dgm:pt modelId="{B30B9433-5933-4470-ADB8-ED5DFE7111CC}" type="pres">
      <dgm:prSet presAssocID="{47AFF106-2BDE-4585-8315-1ED1D55B3D14}" presName="horz1" presStyleCnt="0"/>
      <dgm:spPr/>
    </dgm:pt>
    <dgm:pt modelId="{4302F3D4-0BCA-4C60-9142-624D49794EE9}" type="pres">
      <dgm:prSet presAssocID="{47AFF106-2BDE-4585-8315-1ED1D55B3D14}" presName="tx1" presStyleLbl="revTx" presStyleIdx="2" presStyleCnt="8"/>
      <dgm:spPr/>
    </dgm:pt>
    <dgm:pt modelId="{166F65E9-25B1-42E3-9255-B25CB94D0C61}" type="pres">
      <dgm:prSet presAssocID="{47AFF106-2BDE-4585-8315-1ED1D55B3D14}" presName="vert1" presStyleCnt="0"/>
      <dgm:spPr/>
    </dgm:pt>
    <dgm:pt modelId="{B878625D-4C3A-4F13-8E36-E637C0F898B1}" type="pres">
      <dgm:prSet presAssocID="{EF22E5D5-58D0-49BA-898C-3DF852E6B4BB}" presName="thickLine" presStyleLbl="alignNode1" presStyleIdx="3" presStyleCnt="8"/>
      <dgm:spPr/>
    </dgm:pt>
    <dgm:pt modelId="{0C9DC952-1D1F-4466-B828-5FA36A63AC39}" type="pres">
      <dgm:prSet presAssocID="{EF22E5D5-58D0-49BA-898C-3DF852E6B4BB}" presName="horz1" presStyleCnt="0"/>
      <dgm:spPr/>
    </dgm:pt>
    <dgm:pt modelId="{8620A007-F1C3-48A4-8D3F-1D0C4E1C4884}" type="pres">
      <dgm:prSet presAssocID="{EF22E5D5-58D0-49BA-898C-3DF852E6B4BB}" presName="tx1" presStyleLbl="revTx" presStyleIdx="3" presStyleCnt="8"/>
      <dgm:spPr/>
    </dgm:pt>
    <dgm:pt modelId="{6C82A1FA-477D-4460-9870-4E192CFF38B7}" type="pres">
      <dgm:prSet presAssocID="{EF22E5D5-58D0-49BA-898C-3DF852E6B4BB}" presName="vert1" presStyleCnt="0"/>
      <dgm:spPr/>
    </dgm:pt>
    <dgm:pt modelId="{49F649AE-EA23-43FE-A7E0-F67DD1A76431}" type="pres">
      <dgm:prSet presAssocID="{0826CA3A-14D3-4D84-820A-FD4410D6BE31}" presName="thickLine" presStyleLbl="alignNode1" presStyleIdx="4" presStyleCnt="8"/>
      <dgm:spPr/>
    </dgm:pt>
    <dgm:pt modelId="{0385E33E-C1D3-4C42-8B5E-79A689C0A738}" type="pres">
      <dgm:prSet presAssocID="{0826CA3A-14D3-4D84-820A-FD4410D6BE31}" presName="horz1" presStyleCnt="0"/>
      <dgm:spPr/>
    </dgm:pt>
    <dgm:pt modelId="{D3AFEDB9-948E-4882-BE52-A1A46370F387}" type="pres">
      <dgm:prSet presAssocID="{0826CA3A-14D3-4D84-820A-FD4410D6BE31}" presName="tx1" presStyleLbl="revTx" presStyleIdx="4" presStyleCnt="8"/>
      <dgm:spPr/>
    </dgm:pt>
    <dgm:pt modelId="{CD11F339-7C1D-4BB9-B203-3813EC6ADFB2}" type="pres">
      <dgm:prSet presAssocID="{0826CA3A-14D3-4D84-820A-FD4410D6BE31}" presName="vert1" presStyleCnt="0"/>
      <dgm:spPr/>
    </dgm:pt>
    <dgm:pt modelId="{D75924A5-7A58-4947-9928-26AC63FD9B56}" type="pres">
      <dgm:prSet presAssocID="{9DC6EB1D-DA74-4D5A-96E9-A476DD41F943}" presName="thickLine" presStyleLbl="alignNode1" presStyleIdx="5" presStyleCnt="8"/>
      <dgm:spPr/>
    </dgm:pt>
    <dgm:pt modelId="{DB30621D-7878-45DA-93B1-B1B5FCA9BC68}" type="pres">
      <dgm:prSet presAssocID="{9DC6EB1D-DA74-4D5A-96E9-A476DD41F943}" presName="horz1" presStyleCnt="0"/>
      <dgm:spPr/>
    </dgm:pt>
    <dgm:pt modelId="{95A60732-2D60-4394-A200-17E326B4870E}" type="pres">
      <dgm:prSet presAssocID="{9DC6EB1D-DA74-4D5A-96E9-A476DD41F943}" presName="tx1" presStyleLbl="revTx" presStyleIdx="5" presStyleCnt="8"/>
      <dgm:spPr/>
    </dgm:pt>
    <dgm:pt modelId="{EF0949DE-5A0D-4092-95AF-2E93530C4A80}" type="pres">
      <dgm:prSet presAssocID="{9DC6EB1D-DA74-4D5A-96E9-A476DD41F943}" presName="vert1" presStyleCnt="0"/>
      <dgm:spPr/>
    </dgm:pt>
    <dgm:pt modelId="{3BC9EE9A-2162-4276-8728-57D892261AB3}" type="pres">
      <dgm:prSet presAssocID="{3F27EC00-0CD9-4249-AC8B-27A6B9B51F98}" presName="thickLine" presStyleLbl="alignNode1" presStyleIdx="6" presStyleCnt="8"/>
      <dgm:spPr/>
    </dgm:pt>
    <dgm:pt modelId="{DBC06118-3C76-4D87-9792-D96170E47503}" type="pres">
      <dgm:prSet presAssocID="{3F27EC00-0CD9-4249-AC8B-27A6B9B51F98}" presName="horz1" presStyleCnt="0"/>
      <dgm:spPr/>
    </dgm:pt>
    <dgm:pt modelId="{6B1BB2BC-05C2-4E84-A615-AD0C37A6988C}" type="pres">
      <dgm:prSet presAssocID="{3F27EC00-0CD9-4249-AC8B-27A6B9B51F98}" presName="tx1" presStyleLbl="revTx" presStyleIdx="6" presStyleCnt="8"/>
      <dgm:spPr/>
    </dgm:pt>
    <dgm:pt modelId="{BBD017C6-EA2A-48A6-B98E-BA9C0650B616}" type="pres">
      <dgm:prSet presAssocID="{3F27EC00-0CD9-4249-AC8B-27A6B9B51F98}" presName="vert1" presStyleCnt="0"/>
      <dgm:spPr/>
    </dgm:pt>
    <dgm:pt modelId="{860E6F6F-8C2F-4608-84A3-8E298FBD6A72}" type="pres">
      <dgm:prSet presAssocID="{7DF498D3-ACEE-49D9-9F64-08A27725F9CD}" presName="thickLine" presStyleLbl="alignNode1" presStyleIdx="7" presStyleCnt="8"/>
      <dgm:spPr/>
    </dgm:pt>
    <dgm:pt modelId="{0C795F06-CFC4-44AD-BEDB-C4D7888701A9}" type="pres">
      <dgm:prSet presAssocID="{7DF498D3-ACEE-49D9-9F64-08A27725F9CD}" presName="horz1" presStyleCnt="0"/>
      <dgm:spPr/>
    </dgm:pt>
    <dgm:pt modelId="{F2F93FA8-D4B1-46AB-8251-91B9C6CEB4BC}" type="pres">
      <dgm:prSet presAssocID="{7DF498D3-ACEE-49D9-9F64-08A27725F9CD}" presName="tx1" presStyleLbl="revTx" presStyleIdx="7" presStyleCnt="8"/>
      <dgm:spPr/>
    </dgm:pt>
    <dgm:pt modelId="{4BAE79F9-7565-4630-989B-EAE0BAAD211D}" type="pres">
      <dgm:prSet presAssocID="{7DF498D3-ACEE-49D9-9F64-08A27725F9CD}" presName="vert1" presStyleCnt="0"/>
      <dgm:spPr/>
    </dgm:pt>
  </dgm:ptLst>
  <dgm:cxnLst>
    <dgm:cxn modelId="{605B3004-849F-45A0-8A78-02F4A0D7E226}" srcId="{76FC8320-8FAF-495A-A710-C2D6435C8B65}" destId="{F62CF34A-1F96-4B7A-943D-3B67B9A8E3FC}" srcOrd="1" destOrd="0" parTransId="{38B20902-1A7F-4585-9C53-56B10D1B03E8}" sibTransId="{96609A84-F823-427A-B794-11D52ED6C445}"/>
    <dgm:cxn modelId="{4AD1A111-53C2-442E-8BEF-01380E3191FC}" type="presOf" srcId="{6898BF64-6F5E-4A5A-8376-9593C6104907}" destId="{36623D32-29E7-41AE-A9AE-BC319B0D77DE}" srcOrd="0" destOrd="0" presId="urn:microsoft.com/office/officeart/2008/layout/LinedList"/>
    <dgm:cxn modelId="{19B84B26-00D7-4F38-9281-6E612114DFD4}" srcId="{76FC8320-8FAF-495A-A710-C2D6435C8B65}" destId="{7DF498D3-ACEE-49D9-9F64-08A27725F9CD}" srcOrd="7" destOrd="0" parTransId="{0607525F-0189-4B3D-8562-2BFC8DAB8409}" sibTransId="{1E38CC23-1BB3-4B7D-83E3-19244366AAA0}"/>
    <dgm:cxn modelId="{DB51282B-DC36-4C3C-9103-EFF2318FBC8B}" srcId="{76FC8320-8FAF-495A-A710-C2D6435C8B65}" destId="{6898BF64-6F5E-4A5A-8376-9593C6104907}" srcOrd="0" destOrd="0" parTransId="{E8DE6D87-6860-494A-A82E-C005C01CC624}" sibTransId="{721C8043-6627-4189-9167-9422172351EE}"/>
    <dgm:cxn modelId="{E571D33D-293F-4214-A5E6-5F918EC3367F}" type="presOf" srcId="{9DC6EB1D-DA74-4D5A-96E9-A476DD41F943}" destId="{95A60732-2D60-4394-A200-17E326B4870E}" srcOrd="0" destOrd="0" presId="urn:microsoft.com/office/officeart/2008/layout/LinedList"/>
    <dgm:cxn modelId="{ACC21043-B6EA-4C64-BEE4-08CE0718F925}" type="presOf" srcId="{F62CF34A-1F96-4B7A-943D-3B67B9A8E3FC}" destId="{075FC37B-3C65-4B9D-AAAE-65480BC6EA4D}" srcOrd="0" destOrd="0" presId="urn:microsoft.com/office/officeart/2008/layout/LinedList"/>
    <dgm:cxn modelId="{0EA84565-F060-4410-9CE1-5DC7207B821A}" type="presOf" srcId="{3F27EC00-0CD9-4249-AC8B-27A6B9B51F98}" destId="{6B1BB2BC-05C2-4E84-A615-AD0C37A6988C}" srcOrd="0" destOrd="0" presId="urn:microsoft.com/office/officeart/2008/layout/LinedList"/>
    <dgm:cxn modelId="{56325A69-A03B-4A2E-BBC2-C6A86F752D63}" srcId="{76FC8320-8FAF-495A-A710-C2D6435C8B65}" destId="{EF22E5D5-58D0-49BA-898C-3DF852E6B4BB}" srcOrd="3" destOrd="0" parTransId="{1239DF4D-0442-4E65-801B-72E5A1CC0B4D}" sibTransId="{1A766689-44B8-4A10-ADAB-3B690082DE77}"/>
    <dgm:cxn modelId="{C942D157-3FF7-468E-98EC-F4C05C5D1F75}" type="presOf" srcId="{EF22E5D5-58D0-49BA-898C-3DF852E6B4BB}" destId="{8620A007-F1C3-48A4-8D3F-1D0C4E1C4884}" srcOrd="0" destOrd="0" presId="urn:microsoft.com/office/officeart/2008/layout/LinedList"/>
    <dgm:cxn modelId="{3481E67F-0A87-4813-83D0-07C18833403C}" srcId="{76FC8320-8FAF-495A-A710-C2D6435C8B65}" destId="{47AFF106-2BDE-4585-8315-1ED1D55B3D14}" srcOrd="2" destOrd="0" parTransId="{393AD078-F03A-49B1-9AB2-4FAC9CB31F2A}" sibTransId="{91735831-0C55-44A9-A68A-9021CAAF9092}"/>
    <dgm:cxn modelId="{E73A3180-A6D2-4AAF-B30A-66D0910A3627}" srcId="{76FC8320-8FAF-495A-A710-C2D6435C8B65}" destId="{9DC6EB1D-DA74-4D5A-96E9-A476DD41F943}" srcOrd="5" destOrd="0" parTransId="{FB2BED30-5E2C-4958-BFC4-D5BA85294F58}" sibTransId="{216FCDA2-2A67-4C92-AE89-264A25466783}"/>
    <dgm:cxn modelId="{EF36CBA5-A7EF-4375-BD0F-3CB1BA2BDC55}" srcId="{76FC8320-8FAF-495A-A710-C2D6435C8B65}" destId="{0826CA3A-14D3-4D84-820A-FD4410D6BE31}" srcOrd="4" destOrd="0" parTransId="{A835B832-B87C-43AC-A559-DCB82CF41D83}" sibTransId="{30C9B4A3-EFBB-4A18-9149-DB9AA9101CF0}"/>
    <dgm:cxn modelId="{FE49DEAA-73EB-4129-B709-F50297DE1257}" type="presOf" srcId="{76FC8320-8FAF-495A-A710-C2D6435C8B65}" destId="{ACBEBAAC-512C-4053-B6F9-20A549F77B48}" srcOrd="0" destOrd="0" presId="urn:microsoft.com/office/officeart/2008/layout/LinedList"/>
    <dgm:cxn modelId="{9B29F7CE-6DB7-48D1-A281-9A46FB5ACABA}" type="presOf" srcId="{47AFF106-2BDE-4585-8315-1ED1D55B3D14}" destId="{4302F3D4-0BCA-4C60-9142-624D49794EE9}" srcOrd="0" destOrd="0" presId="urn:microsoft.com/office/officeart/2008/layout/LinedList"/>
    <dgm:cxn modelId="{A76DA8EB-A7E2-47DB-A974-FF70BDEED23C}" srcId="{76FC8320-8FAF-495A-A710-C2D6435C8B65}" destId="{3F27EC00-0CD9-4249-AC8B-27A6B9B51F98}" srcOrd="6" destOrd="0" parTransId="{33F68258-5BFF-48CD-BBBD-67334B7CB102}" sibTransId="{D3F8944A-409A-472C-83DE-0DE6BA45AE28}"/>
    <dgm:cxn modelId="{BA5A14F4-15FA-4AFD-B9B8-369808BE395C}" type="presOf" srcId="{7DF498D3-ACEE-49D9-9F64-08A27725F9CD}" destId="{F2F93FA8-D4B1-46AB-8251-91B9C6CEB4BC}" srcOrd="0" destOrd="0" presId="urn:microsoft.com/office/officeart/2008/layout/LinedList"/>
    <dgm:cxn modelId="{D795F4FF-664C-42E9-9B9A-9A1155B1B978}" type="presOf" srcId="{0826CA3A-14D3-4D84-820A-FD4410D6BE31}" destId="{D3AFEDB9-948E-4882-BE52-A1A46370F387}" srcOrd="0" destOrd="0" presId="urn:microsoft.com/office/officeart/2008/layout/LinedList"/>
    <dgm:cxn modelId="{D8768016-5734-4FA7-BB9C-62BAEA031960}" type="presParOf" srcId="{ACBEBAAC-512C-4053-B6F9-20A549F77B48}" destId="{1F3C735B-FC90-4935-AE52-6EF0D01DBBBE}" srcOrd="0" destOrd="0" presId="urn:microsoft.com/office/officeart/2008/layout/LinedList"/>
    <dgm:cxn modelId="{AFF438C3-125C-489C-BA37-24D13663A4AC}" type="presParOf" srcId="{ACBEBAAC-512C-4053-B6F9-20A549F77B48}" destId="{78AC672D-60E3-4D63-BF5D-777A76FF3D83}" srcOrd="1" destOrd="0" presId="urn:microsoft.com/office/officeart/2008/layout/LinedList"/>
    <dgm:cxn modelId="{FDFA5465-37C0-41E1-8F00-6C67DC6D1A2F}" type="presParOf" srcId="{78AC672D-60E3-4D63-BF5D-777A76FF3D83}" destId="{36623D32-29E7-41AE-A9AE-BC319B0D77DE}" srcOrd="0" destOrd="0" presId="urn:microsoft.com/office/officeart/2008/layout/LinedList"/>
    <dgm:cxn modelId="{5E9B38B8-F6E4-4F24-9902-643CBD9A438E}" type="presParOf" srcId="{78AC672D-60E3-4D63-BF5D-777A76FF3D83}" destId="{FDE77A9C-35AA-43E8-8BA0-0C55A281D658}" srcOrd="1" destOrd="0" presId="urn:microsoft.com/office/officeart/2008/layout/LinedList"/>
    <dgm:cxn modelId="{01BB5FBE-0EDE-48CE-9A5B-6369996311FD}" type="presParOf" srcId="{ACBEBAAC-512C-4053-B6F9-20A549F77B48}" destId="{CE308053-00A6-44AA-821C-3F30FF1A25D1}" srcOrd="2" destOrd="0" presId="urn:microsoft.com/office/officeart/2008/layout/LinedList"/>
    <dgm:cxn modelId="{05B15376-F342-466E-8BC8-1F2033B9FA53}" type="presParOf" srcId="{ACBEBAAC-512C-4053-B6F9-20A549F77B48}" destId="{A4B29DDF-051C-4F44-BF12-ED0AB98E819C}" srcOrd="3" destOrd="0" presId="urn:microsoft.com/office/officeart/2008/layout/LinedList"/>
    <dgm:cxn modelId="{B539A1AC-A6F9-49CC-A40E-E960819B698D}" type="presParOf" srcId="{A4B29DDF-051C-4F44-BF12-ED0AB98E819C}" destId="{075FC37B-3C65-4B9D-AAAE-65480BC6EA4D}" srcOrd="0" destOrd="0" presId="urn:microsoft.com/office/officeart/2008/layout/LinedList"/>
    <dgm:cxn modelId="{F9BA411E-3FB1-42B3-BE3B-8603D7760965}" type="presParOf" srcId="{A4B29DDF-051C-4F44-BF12-ED0AB98E819C}" destId="{EEFE05BA-1C81-45FE-BF4A-2C31677B117B}" srcOrd="1" destOrd="0" presId="urn:microsoft.com/office/officeart/2008/layout/LinedList"/>
    <dgm:cxn modelId="{8FF9F169-6EB0-44BA-ACAB-692E93DB0505}" type="presParOf" srcId="{ACBEBAAC-512C-4053-B6F9-20A549F77B48}" destId="{99B5B214-588D-4AB5-B2E3-57C7455E484C}" srcOrd="4" destOrd="0" presId="urn:microsoft.com/office/officeart/2008/layout/LinedList"/>
    <dgm:cxn modelId="{169FC768-8A50-42E8-9909-D4733C9833B2}" type="presParOf" srcId="{ACBEBAAC-512C-4053-B6F9-20A549F77B48}" destId="{B30B9433-5933-4470-ADB8-ED5DFE7111CC}" srcOrd="5" destOrd="0" presId="urn:microsoft.com/office/officeart/2008/layout/LinedList"/>
    <dgm:cxn modelId="{C4F02E8E-AD8F-4022-BFE6-2EA9FE759BB7}" type="presParOf" srcId="{B30B9433-5933-4470-ADB8-ED5DFE7111CC}" destId="{4302F3D4-0BCA-4C60-9142-624D49794EE9}" srcOrd="0" destOrd="0" presId="urn:microsoft.com/office/officeart/2008/layout/LinedList"/>
    <dgm:cxn modelId="{800BE65F-3C2B-49C6-9EFE-3CEEC4996A70}" type="presParOf" srcId="{B30B9433-5933-4470-ADB8-ED5DFE7111CC}" destId="{166F65E9-25B1-42E3-9255-B25CB94D0C61}" srcOrd="1" destOrd="0" presId="urn:microsoft.com/office/officeart/2008/layout/LinedList"/>
    <dgm:cxn modelId="{A47BC8F6-50CE-4FBE-B341-C78C62B47071}" type="presParOf" srcId="{ACBEBAAC-512C-4053-B6F9-20A549F77B48}" destId="{B878625D-4C3A-4F13-8E36-E637C0F898B1}" srcOrd="6" destOrd="0" presId="urn:microsoft.com/office/officeart/2008/layout/LinedList"/>
    <dgm:cxn modelId="{C2FBAF11-3272-4995-AD05-8946A0A76D33}" type="presParOf" srcId="{ACBEBAAC-512C-4053-B6F9-20A549F77B48}" destId="{0C9DC952-1D1F-4466-B828-5FA36A63AC39}" srcOrd="7" destOrd="0" presId="urn:microsoft.com/office/officeart/2008/layout/LinedList"/>
    <dgm:cxn modelId="{468AEA8B-4352-4C4C-9B78-AB83E616681C}" type="presParOf" srcId="{0C9DC952-1D1F-4466-B828-5FA36A63AC39}" destId="{8620A007-F1C3-48A4-8D3F-1D0C4E1C4884}" srcOrd="0" destOrd="0" presId="urn:microsoft.com/office/officeart/2008/layout/LinedList"/>
    <dgm:cxn modelId="{6EEC5F6E-6E30-43A0-9F56-FE93D9811117}" type="presParOf" srcId="{0C9DC952-1D1F-4466-B828-5FA36A63AC39}" destId="{6C82A1FA-477D-4460-9870-4E192CFF38B7}" srcOrd="1" destOrd="0" presId="urn:microsoft.com/office/officeart/2008/layout/LinedList"/>
    <dgm:cxn modelId="{1FDEBF4A-B627-4CD3-88DB-BBC69E201F9F}" type="presParOf" srcId="{ACBEBAAC-512C-4053-B6F9-20A549F77B48}" destId="{49F649AE-EA23-43FE-A7E0-F67DD1A76431}" srcOrd="8" destOrd="0" presId="urn:microsoft.com/office/officeart/2008/layout/LinedList"/>
    <dgm:cxn modelId="{07B609BF-F515-4313-B76B-95F94531EB72}" type="presParOf" srcId="{ACBEBAAC-512C-4053-B6F9-20A549F77B48}" destId="{0385E33E-C1D3-4C42-8B5E-79A689C0A738}" srcOrd="9" destOrd="0" presId="urn:microsoft.com/office/officeart/2008/layout/LinedList"/>
    <dgm:cxn modelId="{537801CA-2A16-4BB9-B288-5B5D250F7B0E}" type="presParOf" srcId="{0385E33E-C1D3-4C42-8B5E-79A689C0A738}" destId="{D3AFEDB9-948E-4882-BE52-A1A46370F387}" srcOrd="0" destOrd="0" presId="urn:microsoft.com/office/officeart/2008/layout/LinedList"/>
    <dgm:cxn modelId="{1F0DDAE9-E48F-4705-80FE-B6E23989F7BF}" type="presParOf" srcId="{0385E33E-C1D3-4C42-8B5E-79A689C0A738}" destId="{CD11F339-7C1D-4BB9-B203-3813EC6ADFB2}" srcOrd="1" destOrd="0" presId="urn:microsoft.com/office/officeart/2008/layout/LinedList"/>
    <dgm:cxn modelId="{52EDBA38-171E-4DC1-B188-F8505EE47C7A}" type="presParOf" srcId="{ACBEBAAC-512C-4053-B6F9-20A549F77B48}" destId="{D75924A5-7A58-4947-9928-26AC63FD9B56}" srcOrd="10" destOrd="0" presId="urn:microsoft.com/office/officeart/2008/layout/LinedList"/>
    <dgm:cxn modelId="{63F78581-2E76-4CE9-B334-D5A32A8A40EF}" type="presParOf" srcId="{ACBEBAAC-512C-4053-B6F9-20A549F77B48}" destId="{DB30621D-7878-45DA-93B1-B1B5FCA9BC68}" srcOrd="11" destOrd="0" presId="urn:microsoft.com/office/officeart/2008/layout/LinedList"/>
    <dgm:cxn modelId="{2FCCA9EC-0A2B-4607-A15E-DAFFCA6B912D}" type="presParOf" srcId="{DB30621D-7878-45DA-93B1-B1B5FCA9BC68}" destId="{95A60732-2D60-4394-A200-17E326B4870E}" srcOrd="0" destOrd="0" presId="urn:microsoft.com/office/officeart/2008/layout/LinedList"/>
    <dgm:cxn modelId="{53822B48-6548-444F-83F2-5AEE7687983C}" type="presParOf" srcId="{DB30621D-7878-45DA-93B1-B1B5FCA9BC68}" destId="{EF0949DE-5A0D-4092-95AF-2E93530C4A80}" srcOrd="1" destOrd="0" presId="urn:microsoft.com/office/officeart/2008/layout/LinedList"/>
    <dgm:cxn modelId="{C6961CBD-F4EB-460D-8185-BC89EDEC8F64}" type="presParOf" srcId="{ACBEBAAC-512C-4053-B6F9-20A549F77B48}" destId="{3BC9EE9A-2162-4276-8728-57D892261AB3}" srcOrd="12" destOrd="0" presId="urn:microsoft.com/office/officeart/2008/layout/LinedList"/>
    <dgm:cxn modelId="{64511347-38B6-4677-8056-4D6EC7CE07E2}" type="presParOf" srcId="{ACBEBAAC-512C-4053-B6F9-20A549F77B48}" destId="{DBC06118-3C76-4D87-9792-D96170E47503}" srcOrd="13" destOrd="0" presId="urn:microsoft.com/office/officeart/2008/layout/LinedList"/>
    <dgm:cxn modelId="{CA797B45-0CCC-4F47-8053-3CFC0B7D330A}" type="presParOf" srcId="{DBC06118-3C76-4D87-9792-D96170E47503}" destId="{6B1BB2BC-05C2-4E84-A615-AD0C37A6988C}" srcOrd="0" destOrd="0" presId="urn:microsoft.com/office/officeart/2008/layout/LinedList"/>
    <dgm:cxn modelId="{C9C7B58C-7F41-44D6-9D6D-E9F1655DBA8D}" type="presParOf" srcId="{DBC06118-3C76-4D87-9792-D96170E47503}" destId="{BBD017C6-EA2A-48A6-B98E-BA9C0650B616}" srcOrd="1" destOrd="0" presId="urn:microsoft.com/office/officeart/2008/layout/LinedList"/>
    <dgm:cxn modelId="{79518AE5-E1AF-4C4D-A322-129229EF7AD2}" type="presParOf" srcId="{ACBEBAAC-512C-4053-B6F9-20A549F77B48}" destId="{860E6F6F-8C2F-4608-84A3-8E298FBD6A72}" srcOrd="14" destOrd="0" presId="urn:microsoft.com/office/officeart/2008/layout/LinedList"/>
    <dgm:cxn modelId="{ECBEB065-2BD2-4456-BD81-47FA3F917C1C}" type="presParOf" srcId="{ACBEBAAC-512C-4053-B6F9-20A549F77B48}" destId="{0C795F06-CFC4-44AD-BEDB-C4D7888701A9}" srcOrd="15" destOrd="0" presId="urn:microsoft.com/office/officeart/2008/layout/LinedList"/>
    <dgm:cxn modelId="{8CD5A0E1-7D88-4504-A6C1-E962C24EC354}" type="presParOf" srcId="{0C795F06-CFC4-44AD-BEDB-C4D7888701A9}" destId="{F2F93FA8-D4B1-46AB-8251-91B9C6CEB4BC}" srcOrd="0" destOrd="0" presId="urn:microsoft.com/office/officeart/2008/layout/LinedList"/>
    <dgm:cxn modelId="{B6C698FE-1B5B-463F-B928-C26F75B184EC}" type="presParOf" srcId="{0C795F06-CFC4-44AD-BEDB-C4D7888701A9}" destId="{4BAE79F9-7565-4630-989B-EAE0BAAD21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C6743-2B9C-4900-9932-D8D2F76AA61C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EB5B30-E686-44D7-803D-7A50E526FDA6}">
      <dgm:prSet/>
      <dgm:spPr/>
      <dgm:t>
        <a:bodyPr/>
        <a:lstStyle/>
        <a:p>
          <a:r>
            <a:rPr lang="hu-HU" dirty="0"/>
            <a:t>Közvetlen emberi kommunikáció</a:t>
          </a:r>
          <a:r>
            <a:rPr lang="en-US" dirty="0"/>
            <a:t>-</a:t>
          </a:r>
          <a:r>
            <a:rPr lang="hu-HU" dirty="0"/>
            <a:t>verbális</a:t>
          </a:r>
          <a:r>
            <a:rPr lang="en-US" dirty="0"/>
            <a:t> </a:t>
          </a:r>
        </a:p>
      </dgm:t>
    </dgm:pt>
    <dgm:pt modelId="{7131BCD4-C25E-431D-849B-2D29AAF96C55}" type="parTrans" cxnId="{896293B0-977B-4371-84EA-DED74427AF79}">
      <dgm:prSet/>
      <dgm:spPr/>
      <dgm:t>
        <a:bodyPr/>
        <a:lstStyle/>
        <a:p>
          <a:endParaRPr lang="en-US"/>
        </a:p>
      </dgm:t>
    </dgm:pt>
    <dgm:pt modelId="{7DA4F8AF-F17A-439F-99F9-2F086B2C1CD9}" type="sibTrans" cxnId="{896293B0-977B-4371-84EA-DED74427AF79}">
      <dgm:prSet/>
      <dgm:spPr/>
      <dgm:t>
        <a:bodyPr/>
        <a:lstStyle/>
        <a:p>
          <a:endParaRPr lang="en-US"/>
        </a:p>
      </dgm:t>
    </dgm:pt>
    <dgm:pt modelId="{4EB3DE73-BDA8-406C-8495-901ACC762CA3}">
      <dgm:prSet/>
      <dgm:spPr/>
      <dgm:t>
        <a:bodyPr/>
        <a:lstStyle/>
        <a:p>
          <a:r>
            <a:rPr lang="hu-HU" dirty="0"/>
            <a:t>Közvetett emberi kommunikáció- non verbális</a:t>
          </a:r>
          <a:endParaRPr lang="en-US" dirty="0"/>
        </a:p>
      </dgm:t>
    </dgm:pt>
    <dgm:pt modelId="{11DAA7C3-91A3-433B-92D8-12AE18242C4D}" type="parTrans" cxnId="{ABF5A5A0-7D75-484B-BE8B-66D970DEAFAE}">
      <dgm:prSet/>
      <dgm:spPr/>
      <dgm:t>
        <a:bodyPr/>
        <a:lstStyle/>
        <a:p>
          <a:endParaRPr lang="en-US"/>
        </a:p>
      </dgm:t>
    </dgm:pt>
    <dgm:pt modelId="{07BAC669-8179-446B-883F-30D94476CC8A}" type="sibTrans" cxnId="{ABF5A5A0-7D75-484B-BE8B-66D970DEAFAE}">
      <dgm:prSet/>
      <dgm:spPr/>
      <dgm:t>
        <a:bodyPr/>
        <a:lstStyle/>
        <a:p>
          <a:endParaRPr lang="en-US"/>
        </a:p>
      </dgm:t>
    </dgm:pt>
    <dgm:pt modelId="{843554C0-E4BD-4E4A-B708-CCDF46957786}" type="pres">
      <dgm:prSet presAssocID="{047C6743-2B9C-4900-9932-D8D2F76AA61C}" presName="vert0" presStyleCnt="0">
        <dgm:presLayoutVars>
          <dgm:dir/>
          <dgm:animOne val="branch"/>
          <dgm:animLvl val="lvl"/>
        </dgm:presLayoutVars>
      </dgm:prSet>
      <dgm:spPr/>
    </dgm:pt>
    <dgm:pt modelId="{9022DB90-501F-4E80-B6DB-FFEE55928CED}" type="pres">
      <dgm:prSet presAssocID="{5DEB5B30-E686-44D7-803D-7A50E526FDA6}" presName="thickLine" presStyleLbl="alignNode1" presStyleIdx="0" presStyleCnt="2"/>
      <dgm:spPr/>
    </dgm:pt>
    <dgm:pt modelId="{F2E2E5D9-5F2A-4BB3-BBE5-8464CCE4FCF9}" type="pres">
      <dgm:prSet presAssocID="{5DEB5B30-E686-44D7-803D-7A50E526FDA6}" presName="horz1" presStyleCnt="0"/>
      <dgm:spPr/>
    </dgm:pt>
    <dgm:pt modelId="{366C611C-FFC5-4FBE-B153-2C98B0D8ECF9}" type="pres">
      <dgm:prSet presAssocID="{5DEB5B30-E686-44D7-803D-7A50E526FDA6}" presName="tx1" presStyleLbl="revTx" presStyleIdx="0" presStyleCnt="2"/>
      <dgm:spPr/>
    </dgm:pt>
    <dgm:pt modelId="{66387E76-E79B-4C37-8FEC-C26C21DB92F6}" type="pres">
      <dgm:prSet presAssocID="{5DEB5B30-E686-44D7-803D-7A50E526FDA6}" presName="vert1" presStyleCnt="0"/>
      <dgm:spPr/>
    </dgm:pt>
    <dgm:pt modelId="{255BDCB0-0372-4885-B3AD-2A0839AF9E68}" type="pres">
      <dgm:prSet presAssocID="{4EB3DE73-BDA8-406C-8495-901ACC762CA3}" presName="thickLine" presStyleLbl="alignNode1" presStyleIdx="1" presStyleCnt="2"/>
      <dgm:spPr/>
    </dgm:pt>
    <dgm:pt modelId="{2C4FA3F4-60EA-4E4C-A7C8-E591C808C586}" type="pres">
      <dgm:prSet presAssocID="{4EB3DE73-BDA8-406C-8495-901ACC762CA3}" presName="horz1" presStyleCnt="0"/>
      <dgm:spPr/>
    </dgm:pt>
    <dgm:pt modelId="{9387BD64-0F74-4A58-87D8-61E8AD6319B6}" type="pres">
      <dgm:prSet presAssocID="{4EB3DE73-BDA8-406C-8495-901ACC762CA3}" presName="tx1" presStyleLbl="revTx" presStyleIdx="1" presStyleCnt="2"/>
      <dgm:spPr/>
    </dgm:pt>
    <dgm:pt modelId="{879A4DD1-320F-4CF7-BA56-D088C005A25B}" type="pres">
      <dgm:prSet presAssocID="{4EB3DE73-BDA8-406C-8495-901ACC762CA3}" presName="vert1" presStyleCnt="0"/>
      <dgm:spPr/>
    </dgm:pt>
  </dgm:ptLst>
  <dgm:cxnLst>
    <dgm:cxn modelId="{25C2F303-C1CD-423B-904A-9B1A54352578}" type="presOf" srcId="{5DEB5B30-E686-44D7-803D-7A50E526FDA6}" destId="{366C611C-FFC5-4FBE-B153-2C98B0D8ECF9}" srcOrd="0" destOrd="0" presId="urn:microsoft.com/office/officeart/2008/layout/LinedList"/>
    <dgm:cxn modelId="{40465618-1A6A-485C-BAAB-58E2923A7A4C}" type="presOf" srcId="{4EB3DE73-BDA8-406C-8495-901ACC762CA3}" destId="{9387BD64-0F74-4A58-87D8-61E8AD6319B6}" srcOrd="0" destOrd="0" presId="urn:microsoft.com/office/officeart/2008/layout/LinedList"/>
    <dgm:cxn modelId="{C9F9DE9C-8AD4-4426-9336-06A9922FE8DD}" type="presOf" srcId="{047C6743-2B9C-4900-9932-D8D2F76AA61C}" destId="{843554C0-E4BD-4E4A-B708-CCDF46957786}" srcOrd="0" destOrd="0" presId="urn:microsoft.com/office/officeart/2008/layout/LinedList"/>
    <dgm:cxn modelId="{ABF5A5A0-7D75-484B-BE8B-66D970DEAFAE}" srcId="{047C6743-2B9C-4900-9932-D8D2F76AA61C}" destId="{4EB3DE73-BDA8-406C-8495-901ACC762CA3}" srcOrd="1" destOrd="0" parTransId="{11DAA7C3-91A3-433B-92D8-12AE18242C4D}" sibTransId="{07BAC669-8179-446B-883F-30D94476CC8A}"/>
    <dgm:cxn modelId="{896293B0-977B-4371-84EA-DED74427AF79}" srcId="{047C6743-2B9C-4900-9932-D8D2F76AA61C}" destId="{5DEB5B30-E686-44D7-803D-7A50E526FDA6}" srcOrd="0" destOrd="0" parTransId="{7131BCD4-C25E-431D-849B-2D29AAF96C55}" sibTransId="{7DA4F8AF-F17A-439F-99F9-2F086B2C1CD9}"/>
    <dgm:cxn modelId="{538D1640-94EA-4519-A496-99A79B3CB2B3}" type="presParOf" srcId="{843554C0-E4BD-4E4A-B708-CCDF46957786}" destId="{9022DB90-501F-4E80-B6DB-FFEE55928CED}" srcOrd="0" destOrd="0" presId="urn:microsoft.com/office/officeart/2008/layout/LinedList"/>
    <dgm:cxn modelId="{E27FA379-A73F-40BC-9E4B-4244D222F447}" type="presParOf" srcId="{843554C0-E4BD-4E4A-B708-CCDF46957786}" destId="{F2E2E5D9-5F2A-4BB3-BBE5-8464CCE4FCF9}" srcOrd="1" destOrd="0" presId="urn:microsoft.com/office/officeart/2008/layout/LinedList"/>
    <dgm:cxn modelId="{31460BB0-558F-4169-8A1E-3E1CD907C472}" type="presParOf" srcId="{F2E2E5D9-5F2A-4BB3-BBE5-8464CCE4FCF9}" destId="{366C611C-FFC5-4FBE-B153-2C98B0D8ECF9}" srcOrd="0" destOrd="0" presId="urn:microsoft.com/office/officeart/2008/layout/LinedList"/>
    <dgm:cxn modelId="{C45E0B42-8EA1-4815-9B98-54255B952E25}" type="presParOf" srcId="{F2E2E5D9-5F2A-4BB3-BBE5-8464CCE4FCF9}" destId="{66387E76-E79B-4C37-8FEC-C26C21DB92F6}" srcOrd="1" destOrd="0" presId="urn:microsoft.com/office/officeart/2008/layout/LinedList"/>
    <dgm:cxn modelId="{925FFACF-5B9F-434F-B531-6762385DCA2A}" type="presParOf" srcId="{843554C0-E4BD-4E4A-B708-CCDF46957786}" destId="{255BDCB0-0372-4885-B3AD-2A0839AF9E68}" srcOrd="2" destOrd="0" presId="urn:microsoft.com/office/officeart/2008/layout/LinedList"/>
    <dgm:cxn modelId="{299DD439-7194-412B-96EF-29498773DFF6}" type="presParOf" srcId="{843554C0-E4BD-4E4A-B708-CCDF46957786}" destId="{2C4FA3F4-60EA-4E4C-A7C8-E591C808C586}" srcOrd="3" destOrd="0" presId="urn:microsoft.com/office/officeart/2008/layout/LinedList"/>
    <dgm:cxn modelId="{647A122E-BCEC-4634-BC35-30C4D7C0E9BA}" type="presParOf" srcId="{2C4FA3F4-60EA-4E4C-A7C8-E591C808C586}" destId="{9387BD64-0F74-4A58-87D8-61E8AD6319B6}" srcOrd="0" destOrd="0" presId="urn:microsoft.com/office/officeart/2008/layout/LinedList"/>
    <dgm:cxn modelId="{A8C765F5-77BC-4EAC-94D3-C7600EE09159}" type="presParOf" srcId="{2C4FA3F4-60EA-4E4C-A7C8-E591C808C586}" destId="{879A4DD1-320F-4CF7-BA56-D088C005A2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B80FE8-9DB1-4D71-9477-576EFBEF9E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3618E4-0DA2-4C67-BC7E-97650CA5ABD9}">
      <dgm:prSet/>
      <dgm:spPr/>
      <dgm:t>
        <a:bodyPr/>
        <a:lstStyle/>
        <a:p>
          <a:r>
            <a:rPr lang="hu-HU"/>
            <a:t>Nem különbség</a:t>
          </a:r>
          <a:endParaRPr lang="en-US"/>
        </a:p>
      </dgm:t>
    </dgm:pt>
    <dgm:pt modelId="{2131DB04-0C4D-4007-9E22-F279D3A8D2D1}" type="parTrans" cxnId="{DB113FDC-9F68-4B72-9A6B-6F15E6CF613A}">
      <dgm:prSet/>
      <dgm:spPr/>
      <dgm:t>
        <a:bodyPr/>
        <a:lstStyle/>
        <a:p>
          <a:endParaRPr lang="en-US"/>
        </a:p>
      </dgm:t>
    </dgm:pt>
    <dgm:pt modelId="{FBE17512-0E36-4692-AC02-4FA69F82D7F7}" type="sibTrans" cxnId="{DB113FDC-9F68-4B72-9A6B-6F15E6CF613A}">
      <dgm:prSet/>
      <dgm:spPr/>
      <dgm:t>
        <a:bodyPr/>
        <a:lstStyle/>
        <a:p>
          <a:endParaRPr lang="en-US"/>
        </a:p>
      </dgm:t>
    </dgm:pt>
    <dgm:pt modelId="{68B6C72E-FAF8-4AA9-91EF-D8F77692CA96}">
      <dgm:prSet/>
      <dgm:spPr/>
      <dgm:t>
        <a:bodyPr/>
        <a:lstStyle/>
        <a:p>
          <a:r>
            <a:rPr lang="hu-HU"/>
            <a:t>Egyesek másokhoz képest előnyösebb vagy hátrányosabb helyzetben vannak, több vagy kevesebb gond</a:t>
          </a:r>
          <a:endParaRPr lang="en-US"/>
        </a:p>
      </dgm:t>
    </dgm:pt>
    <dgm:pt modelId="{B444F9A5-0A66-449D-AD47-4DBB2DE84D24}" type="parTrans" cxnId="{DC753653-6D43-4ED8-8E3E-B257F3FD4322}">
      <dgm:prSet/>
      <dgm:spPr/>
      <dgm:t>
        <a:bodyPr/>
        <a:lstStyle/>
        <a:p>
          <a:endParaRPr lang="en-US"/>
        </a:p>
      </dgm:t>
    </dgm:pt>
    <dgm:pt modelId="{73D4EA3E-7522-4852-AB97-63DF1FBA5DDA}" type="sibTrans" cxnId="{DC753653-6D43-4ED8-8E3E-B257F3FD4322}">
      <dgm:prSet/>
      <dgm:spPr/>
      <dgm:t>
        <a:bodyPr/>
        <a:lstStyle/>
        <a:p>
          <a:endParaRPr lang="en-US"/>
        </a:p>
      </dgm:t>
    </dgm:pt>
    <dgm:pt modelId="{2F3AC377-ED5B-4143-AC10-82E16FB89298}">
      <dgm:prSet/>
      <dgm:spPr/>
      <dgm:t>
        <a:bodyPr/>
        <a:lstStyle/>
        <a:p>
          <a:r>
            <a:rPr lang="hu-HU"/>
            <a:t>Lehet </a:t>
          </a:r>
          <a:endParaRPr lang="en-US"/>
        </a:p>
      </dgm:t>
    </dgm:pt>
    <dgm:pt modelId="{11779F7B-9A0F-4B8A-BEE5-228CB5D1F0EE}" type="parTrans" cxnId="{1A2E0077-4B40-4DFF-AE09-D5B3AAF9BD73}">
      <dgm:prSet/>
      <dgm:spPr/>
      <dgm:t>
        <a:bodyPr/>
        <a:lstStyle/>
        <a:p>
          <a:endParaRPr lang="en-US"/>
        </a:p>
      </dgm:t>
    </dgm:pt>
    <dgm:pt modelId="{CE07989B-D0DB-43FB-898F-A5FFFE51585C}" type="sibTrans" cxnId="{1A2E0077-4B40-4DFF-AE09-D5B3AAF9BD73}">
      <dgm:prSet/>
      <dgm:spPr/>
      <dgm:t>
        <a:bodyPr/>
        <a:lstStyle/>
        <a:p>
          <a:endParaRPr lang="en-US"/>
        </a:p>
      </dgm:t>
    </dgm:pt>
    <dgm:pt modelId="{D5A05B5E-6D4E-45AB-A5FF-CB627187923A}">
      <dgm:prSet/>
      <dgm:spPr/>
      <dgm:t>
        <a:bodyPr/>
        <a:lstStyle/>
        <a:p>
          <a:r>
            <a:rPr lang="hu-HU"/>
            <a:t>Természeti eredetű</a:t>
          </a:r>
          <a:endParaRPr lang="en-US"/>
        </a:p>
      </dgm:t>
    </dgm:pt>
    <dgm:pt modelId="{AF3ADBD5-5F42-4A20-99F5-A9EE6523F43C}" type="parTrans" cxnId="{C5280788-5912-4E0F-85E5-187820DB4B21}">
      <dgm:prSet/>
      <dgm:spPr/>
      <dgm:t>
        <a:bodyPr/>
        <a:lstStyle/>
        <a:p>
          <a:endParaRPr lang="en-US"/>
        </a:p>
      </dgm:t>
    </dgm:pt>
    <dgm:pt modelId="{1C437705-DD93-416F-B128-B5877CBC952A}" type="sibTrans" cxnId="{C5280788-5912-4E0F-85E5-187820DB4B21}">
      <dgm:prSet/>
      <dgm:spPr/>
      <dgm:t>
        <a:bodyPr/>
        <a:lstStyle/>
        <a:p>
          <a:endParaRPr lang="en-US"/>
        </a:p>
      </dgm:t>
    </dgm:pt>
    <dgm:pt modelId="{F3AFB0CD-6A0A-43E1-AB57-3986F4833174}">
      <dgm:prSet/>
      <dgm:spPr/>
      <dgm:t>
        <a:bodyPr/>
        <a:lstStyle/>
        <a:p>
          <a:r>
            <a:rPr lang="hu-HU"/>
            <a:t>Társadalmi eredetű</a:t>
          </a:r>
          <a:endParaRPr lang="en-US"/>
        </a:p>
      </dgm:t>
    </dgm:pt>
    <dgm:pt modelId="{1E46BFEA-A3A8-4073-A03B-5160B4D6D8A3}" type="parTrans" cxnId="{5CC5C46D-9C1D-4C79-A183-82E34BCB9FE9}">
      <dgm:prSet/>
      <dgm:spPr/>
      <dgm:t>
        <a:bodyPr/>
        <a:lstStyle/>
        <a:p>
          <a:endParaRPr lang="en-US"/>
        </a:p>
      </dgm:t>
    </dgm:pt>
    <dgm:pt modelId="{1FC8BCE5-3069-45D5-AB4F-EA187D15878B}" type="sibTrans" cxnId="{5CC5C46D-9C1D-4C79-A183-82E34BCB9FE9}">
      <dgm:prSet/>
      <dgm:spPr/>
      <dgm:t>
        <a:bodyPr/>
        <a:lstStyle/>
        <a:p>
          <a:endParaRPr lang="en-US"/>
        </a:p>
      </dgm:t>
    </dgm:pt>
    <dgm:pt modelId="{B08F7981-7BB2-4A30-B356-0BCF4F02B49E}" type="pres">
      <dgm:prSet presAssocID="{D4B80FE8-9DB1-4D71-9477-576EFBEF9E11}" presName="linear" presStyleCnt="0">
        <dgm:presLayoutVars>
          <dgm:animLvl val="lvl"/>
          <dgm:resizeHandles val="exact"/>
        </dgm:presLayoutVars>
      </dgm:prSet>
      <dgm:spPr/>
    </dgm:pt>
    <dgm:pt modelId="{B71EE5AF-3280-438F-B4CE-74BE9CC36B7F}" type="pres">
      <dgm:prSet presAssocID="{7E3618E4-0DA2-4C67-BC7E-97650CA5AB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1CBA5E-B8B2-4B9C-8FEE-327042B30538}" type="pres">
      <dgm:prSet presAssocID="{FBE17512-0E36-4692-AC02-4FA69F82D7F7}" presName="spacer" presStyleCnt="0"/>
      <dgm:spPr/>
    </dgm:pt>
    <dgm:pt modelId="{EF86361E-018C-4228-B094-FAA4C2516622}" type="pres">
      <dgm:prSet presAssocID="{68B6C72E-FAF8-4AA9-91EF-D8F77692CA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D2379F-5F2E-401D-9F51-92E16AF5C1AD}" type="pres">
      <dgm:prSet presAssocID="{73D4EA3E-7522-4852-AB97-63DF1FBA5DDA}" presName="spacer" presStyleCnt="0"/>
      <dgm:spPr/>
    </dgm:pt>
    <dgm:pt modelId="{305EE7A6-F1FB-4438-9E4A-1FC94849DA4C}" type="pres">
      <dgm:prSet presAssocID="{2F3AC377-ED5B-4143-AC10-82E16FB892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387B72-0BE3-4946-AB29-4C27D2B260E5}" type="pres">
      <dgm:prSet presAssocID="{2F3AC377-ED5B-4143-AC10-82E16FB8929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15D620D-D2AE-44C9-A47A-045442B5F6A3}" type="presOf" srcId="{D4B80FE8-9DB1-4D71-9477-576EFBEF9E11}" destId="{B08F7981-7BB2-4A30-B356-0BCF4F02B49E}" srcOrd="0" destOrd="0" presId="urn:microsoft.com/office/officeart/2005/8/layout/vList2"/>
    <dgm:cxn modelId="{1AD15547-EECC-4A4C-A4C9-E71AA46586CC}" type="presOf" srcId="{F3AFB0CD-6A0A-43E1-AB57-3986F4833174}" destId="{91387B72-0BE3-4946-AB29-4C27D2B260E5}" srcOrd="0" destOrd="1" presId="urn:microsoft.com/office/officeart/2005/8/layout/vList2"/>
    <dgm:cxn modelId="{3D492168-4433-43CF-A6D4-E13079CFE7BF}" type="presOf" srcId="{7E3618E4-0DA2-4C67-BC7E-97650CA5ABD9}" destId="{B71EE5AF-3280-438F-B4CE-74BE9CC36B7F}" srcOrd="0" destOrd="0" presId="urn:microsoft.com/office/officeart/2005/8/layout/vList2"/>
    <dgm:cxn modelId="{5CC5C46D-9C1D-4C79-A183-82E34BCB9FE9}" srcId="{2F3AC377-ED5B-4143-AC10-82E16FB89298}" destId="{F3AFB0CD-6A0A-43E1-AB57-3986F4833174}" srcOrd="1" destOrd="0" parTransId="{1E46BFEA-A3A8-4073-A03B-5160B4D6D8A3}" sibTransId="{1FC8BCE5-3069-45D5-AB4F-EA187D15878B}"/>
    <dgm:cxn modelId="{DC753653-6D43-4ED8-8E3E-B257F3FD4322}" srcId="{D4B80FE8-9DB1-4D71-9477-576EFBEF9E11}" destId="{68B6C72E-FAF8-4AA9-91EF-D8F77692CA96}" srcOrd="1" destOrd="0" parTransId="{B444F9A5-0A66-449D-AD47-4DBB2DE84D24}" sibTransId="{73D4EA3E-7522-4852-AB97-63DF1FBA5DDA}"/>
    <dgm:cxn modelId="{1A2E0077-4B40-4DFF-AE09-D5B3AAF9BD73}" srcId="{D4B80FE8-9DB1-4D71-9477-576EFBEF9E11}" destId="{2F3AC377-ED5B-4143-AC10-82E16FB89298}" srcOrd="2" destOrd="0" parTransId="{11779F7B-9A0F-4B8A-BEE5-228CB5D1F0EE}" sibTransId="{CE07989B-D0DB-43FB-898F-A5FFFE51585C}"/>
    <dgm:cxn modelId="{6643C479-6D25-4F57-96FF-128F5190C1B6}" type="presOf" srcId="{2F3AC377-ED5B-4143-AC10-82E16FB89298}" destId="{305EE7A6-F1FB-4438-9E4A-1FC94849DA4C}" srcOrd="0" destOrd="0" presId="urn:microsoft.com/office/officeart/2005/8/layout/vList2"/>
    <dgm:cxn modelId="{C5280788-5912-4E0F-85E5-187820DB4B21}" srcId="{2F3AC377-ED5B-4143-AC10-82E16FB89298}" destId="{D5A05B5E-6D4E-45AB-A5FF-CB627187923A}" srcOrd="0" destOrd="0" parTransId="{AF3ADBD5-5F42-4A20-99F5-A9EE6523F43C}" sibTransId="{1C437705-DD93-416F-B128-B5877CBC952A}"/>
    <dgm:cxn modelId="{DB113FDC-9F68-4B72-9A6B-6F15E6CF613A}" srcId="{D4B80FE8-9DB1-4D71-9477-576EFBEF9E11}" destId="{7E3618E4-0DA2-4C67-BC7E-97650CA5ABD9}" srcOrd="0" destOrd="0" parTransId="{2131DB04-0C4D-4007-9E22-F279D3A8D2D1}" sibTransId="{FBE17512-0E36-4692-AC02-4FA69F82D7F7}"/>
    <dgm:cxn modelId="{7FC7FAF2-40D7-4368-9558-3E191F7BAE17}" type="presOf" srcId="{D5A05B5E-6D4E-45AB-A5FF-CB627187923A}" destId="{91387B72-0BE3-4946-AB29-4C27D2B260E5}" srcOrd="0" destOrd="0" presId="urn:microsoft.com/office/officeart/2005/8/layout/vList2"/>
    <dgm:cxn modelId="{90D202FB-73C2-47D3-9058-C44715E6A9D7}" type="presOf" srcId="{68B6C72E-FAF8-4AA9-91EF-D8F77692CA96}" destId="{EF86361E-018C-4228-B094-FAA4C2516622}" srcOrd="0" destOrd="0" presId="urn:microsoft.com/office/officeart/2005/8/layout/vList2"/>
    <dgm:cxn modelId="{624B5955-2648-49C0-9F1C-E22241F47D3F}" type="presParOf" srcId="{B08F7981-7BB2-4A30-B356-0BCF4F02B49E}" destId="{B71EE5AF-3280-438F-B4CE-74BE9CC36B7F}" srcOrd="0" destOrd="0" presId="urn:microsoft.com/office/officeart/2005/8/layout/vList2"/>
    <dgm:cxn modelId="{A35FFE36-958C-4BCB-9F58-D87AD37430F5}" type="presParOf" srcId="{B08F7981-7BB2-4A30-B356-0BCF4F02B49E}" destId="{B01CBA5E-B8B2-4B9C-8FEE-327042B30538}" srcOrd="1" destOrd="0" presId="urn:microsoft.com/office/officeart/2005/8/layout/vList2"/>
    <dgm:cxn modelId="{20AC394A-3931-4667-8484-B5A087D5F84C}" type="presParOf" srcId="{B08F7981-7BB2-4A30-B356-0BCF4F02B49E}" destId="{EF86361E-018C-4228-B094-FAA4C2516622}" srcOrd="2" destOrd="0" presId="urn:microsoft.com/office/officeart/2005/8/layout/vList2"/>
    <dgm:cxn modelId="{E906F707-FC16-44C1-BA61-0860E0C05CF3}" type="presParOf" srcId="{B08F7981-7BB2-4A30-B356-0BCF4F02B49E}" destId="{EED2379F-5F2E-401D-9F51-92E16AF5C1AD}" srcOrd="3" destOrd="0" presId="urn:microsoft.com/office/officeart/2005/8/layout/vList2"/>
    <dgm:cxn modelId="{1C666688-B23C-4D38-AFD2-C6AD915D15AD}" type="presParOf" srcId="{B08F7981-7BB2-4A30-B356-0BCF4F02B49E}" destId="{305EE7A6-F1FB-4438-9E4A-1FC94849DA4C}" srcOrd="4" destOrd="0" presId="urn:microsoft.com/office/officeart/2005/8/layout/vList2"/>
    <dgm:cxn modelId="{ED23D62F-5A67-4F1B-AEB8-D92C49CCE0A1}" type="presParOf" srcId="{B08F7981-7BB2-4A30-B356-0BCF4F02B49E}" destId="{91387B72-0BE3-4946-AB29-4C27D2B260E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E7C657-A91D-4DA0-AFCF-B986406D36B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8D5275-D6CA-4281-84A8-54F76304442E}">
      <dgm:prSet/>
      <dgm:spPr/>
      <dgm:t>
        <a:bodyPr/>
        <a:lstStyle/>
        <a:p>
          <a:r>
            <a:rPr lang="hu-HU"/>
            <a:t>Anyagi egyenlőtlenség: </a:t>
          </a:r>
          <a:endParaRPr lang="en-US"/>
        </a:p>
      </dgm:t>
    </dgm:pt>
    <dgm:pt modelId="{603D96C0-0242-4A58-81EE-A1A6B8A6B444}" type="parTrans" cxnId="{DAA65BFC-152A-4FAE-9191-9CE8144274DF}">
      <dgm:prSet/>
      <dgm:spPr/>
      <dgm:t>
        <a:bodyPr/>
        <a:lstStyle/>
        <a:p>
          <a:endParaRPr lang="en-US"/>
        </a:p>
      </dgm:t>
    </dgm:pt>
    <dgm:pt modelId="{5339EAB3-16CB-4287-9238-E9FA44B0933F}" type="sibTrans" cxnId="{DAA65BFC-152A-4FAE-9191-9CE8144274DF}">
      <dgm:prSet/>
      <dgm:spPr/>
      <dgm:t>
        <a:bodyPr/>
        <a:lstStyle/>
        <a:p>
          <a:endParaRPr lang="en-US"/>
        </a:p>
      </dgm:t>
    </dgm:pt>
    <dgm:pt modelId="{A4E4A236-CFBF-45FE-B795-C7F039111E64}">
      <dgm:prSet/>
      <dgm:spPr/>
      <dgm:t>
        <a:bodyPr/>
        <a:lstStyle/>
        <a:p>
          <a:r>
            <a:rPr lang="hu-HU"/>
            <a:t>a gazdasági erőforrások egyenlőtlen volta (eltérő jövedelemnagyság, vagyon)</a:t>
          </a:r>
          <a:endParaRPr lang="en-US"/>
        </a:p>
      </dgm:t>
    </dgm:pt>
    <dgm:pt modelId="{F068794E-5DD4-49FC-B906-DB59DD0DE0B2}" type="parTrans" cxnId="{89052A15-816F-4152-882A-DD9B1195B563}">
      <dgm:prSet/>
      <dgm:spPr/>
      <dgm:t>
        <a:bodyPr/>
        <a:lstStyle/>
        <a:p>
          <a:endParaRPr lang="en-US"/>
        </a:p>
      </dgm:t>
    </dgm:pt>
    <dgm:pt modelId="{BC71159E-A369-4B72-BFD7-DEC6309ADE42}" type="sibTrans" cxnId="{89052A15-816F-4152-882A-DD9B1195B563}">
      <dgm:prSet/>
      <dgm:spPr/>
      <dgm:t>
        <a:bodyPr/>
        <a:lstStyle/>
        <a:p>
          <a:endParaRPr lang="en-US"/>
        </a:p>
      </dgm:t>
    </dgm:pt>
    <dgm:pt modelId="{56281C75-C556-4F96-B5CE-2E50D5523325}">
      <dgm:prSet/>
      <dgm:spPr/>
      <dgm:t>
        <a:bodyPr/>
        <a:lstStyle/>
        <a:p>
          <a:r>
            <a:rPr lang="hu-HU"/>
            <a:t>Szimbolikus egyenlőtlenség: </a:t>
          </a:r>
          <a:endParaRPr lang="en-US"/>
        </a:p>
      </dgm:t>
    </dgm:pt>
    <dgm:pt modelId="{891B8838-EFBD-44FA-9AEB-E5E2DD0F0CB3}" type="parTrans" cxnId="{C5C72449-082D-4793-AE19-268740C25A1D}">
      <dgm:prSet/>
      <dgm:spPr/>
      <dgm:t>
        <a:bodyPr/>
        <a:lstStyle/>
        <a:p>
          <a:endParaRPr lang="en-US"/>
        </a:p>
      </dgm:t>
    </dgm:pt>
    <dgm:pt modelId="{7FA2E4FA-BA9F-4DCA-9736-CBBEA434C4D1}" type="sibTrans" cxnId="{C5C72449-082D-4793-AE19-268740C25A1D}">
      <dgm:prSet/>
      <dgm:spPr/>
      <dgm:t>
        <a:bodyPr/>
        <a:lstStyle/>
        <a:p>
          <a:endParaRPr lang="en-US"/>
        </a:p>
      </dgm:t>
    </dgm:pt>
    <dgm:pt modelId="{BA73BD56-B54C-43F6-B547-2132AB66D773}">
      <dgm:prSet/>
      <dgm:spPr/>
      <dgm:t>
        <a:bodyPr/>
        <a:lstStyle/>
        <a:p>
          <a:r>
            <a:rPr lang="hu-HU"/>
            <a:t>kevésbé kitapintható (pl. a társadalmi státus, presztízs és hatalom) </a:t>
          </a:r>
          <a:endParaRPr lang="en-US"/>
        </a:p>
      </dgm:t>
    </dgm:pt>
    <dgm:pt modelId="{3863B306-DDAA-4CC3-9CCB-2E3F59993663}" type="parTrans" cxnId="{4A477FFA-C49A-470F-AF3A-A1EBE6DD5271}">
      <dgm:prSet/>
      <dgm:spPr/>
      <dgm:t>
        <a:bodyPr/>
        <a:lstStyle/>
        <a:p>
          <a:endParaRPr lang="en-US"/>
        </a:p>
      </dgm:t>
    </dgm:pt>
    <dgm:pt modelId="{FA849799-DA69-491F-A98D-771DCF0FCBE7}" type="sibTrans" cxnId="{4A477FFA-C49A-470F-AF3A-A1EBE6DD5271}">
      <dgm:prSet/>
      <dgm:spPr/>
      <dgm:t>
        <a:bodyPr/>
        <a:lstStyle/>
        <a:p>
          <a:endParaRPr lang="en-US"/>
        </a:p>
      </dgm:t>
    </dgm:pt>
    <dgm:pt modelId="{D1D22FFE-D17A-4F92-AD97-F3D31DE82560}" type="pres">
      <dgm:prSet presAssocID="{BFE7C657-A91D-4DA0-AFCF-B986406D36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241EB0-5C49-48DA-B944-3A1D32E340E0}" type="pres">
      <dgm:prSet presAssocID="{768D5275-D6CA-4281-84A8-54F76304442E}" presName="root" presStyleCnt="0"/>
      <dgm:spPr/>
    </dgm:pt>
    <dgm:pt modelId="{86060A41-A387-45F8-8855-8F42B9C647B7}" type="pres">
      <dgm:prSet presAssocID="{768D5275-D6CA-4281-84A8-54F76304442E}" presName="rootComposite" presStyleCnt="0"/>
      <dgm:spPr/>
    </dgm:pt>
    <dgm:pt modelId="{B0050735-7A11-49F6-B5B2-1FF65FCEE75B}" type="pres">
      <dgm:prSet presAssocID="{768D5275-D6CA-4281-84A8-54F76304442E}" presName="rootText" presStyleLbl="node1" presStyleIdx="0" presStyleCnt="2"/>
      <dgm:spPr/>
    </dgm:pt>
    <dgm:pt modelId="{7C970E61-CD05-48F5-89BB-1BD5E02433AD}" type="pres">
      <dgm:prSet presAssocID="{768D5275-D6CA-4281-84A8-54F76304442E}" presName="rootConnector" presStyleLbl="node1" presStyleIdx="0" presStyleCnt="2"/>
      <dgm:spPr/>
    </dgm:pt>
    <dgm:pt modelId="{658F9F67-F88C-49CE-B31B-EF9F24CD15FD}" type="pres">
      <dgm:prSet presAssocID="{768D5275-D6CA-4281-84A8-54F76304442E}" presName="childShape" presStyleCnt="0"/>
      <dgm:spPr/>
    </dgm:pt>
    <dgm:pt modelId="{30D9B184-2E55-49AA-86AB-712216E6B733}" type="pres">
      <dgm:prSet presAssocID="{F068794E-5DD4-49FC-B906-DB59DD0DE0B2}" presName="Name13" presStyleLbl="parChTrans1D2" presStyleIdx="0" presStyleCnt="2"/>
      <dgm:spPr/>
    </dgm:pt>
    <dgm:pt modelId="{9EE14D02-3B1C-46F3-8A67-8EEB6A3767DE}" type="pres">
      <dgm:prSet presAssocID="{A4E4A236-CFBF-45FE-B795-C7F039111E64}" presName="childText" presStyleLbl="bgAcc1" presStyleIdx="0" presStyleCnt="2">
        <dgm:presLayoutVars>
          <dgm:bulletEnabled val="1"/>
        </dgm:presLayoutVars>
      </dgm:prSet>
      <dgm:spPr/>
    </dgm:pt>
    <dgm:pt modelId="{675D9263-41C6-4BB5-98CF-AD08E8149F4E}" type="pres">
      <dgm:prSet presAssocID="{56281C75-C556-4F96-B5CE-2E50D5523325}" presName="root" presStyleCnt="0"/>
      <dgm:spPr/>
    </dgm:pt>
    <dgm:pt modelId="{0B286060-64E8-4E10-AA2A-BD7B75C97099}" type="pres">
      <dgm:prSet presAssocID="{56281C75-C556-4F96-B5CE-2E50D5523325}" presName="rootComposite" presStyleCnt="0"/>
      <dgm:spPr/>
    </dgm:pt>
    <dgm:pt modelId="{D3D741D1-AFF7-468D-A7B4-7A3FE64E6A80}" type="pres">
      <dgm:prSet presAssocID="{56281C75-C556-4F96-B5CE-2E50D5523325}" presName="rootText" presStyleLbl="node1" presStyleIdx="1" presStyleCnt="2"/>
      <dgm:spPr/>
    </dgm:pt>
    <dgm:pt modelId="{D0C38227-434C-4F78-8C11-39F569F44594}" type="pres">
      <dgm:prSet presAssocID="{56281C75-C556-4F96-B5CE-2E50D5523325}" presName="rootConnector" presStyleLbl="node1" presStyleIdx="1" presStyleCnt="2"/>
      <dgm:spPr/>
    </dgm:pt>
    <dgm:pt modelId="{E29DFE80-0E5D-448C-A089-DC230CD8AC68}" type="pres">
      <dgm:prSet presAssocID="{56281C75-C556-4F96-B5CE-2E50D5523325}" presName="childShape" presStyleCnt="0"/>
      <dgm:spPr/>
    </dgm:pt>
    <dgm:pt modelId="{3ED444A1-7D92-49DF-89E9-B642DD2CBACF}" type="pres">
      <dgm:prSet presAssocID="{3863B306-DDAA-4CC3-9CCB-2E3F59993663}" presName="Name13" presStyleLbl="parChTrans1D2" presStyleIdx="1" presStyleCnt="2"/>
      <dgm:spPr/>
    </dgm:pt>
    <dgm:pt modelId="{C8C636CF-D28F-4399-A27E-28B1798E565A}" type="pres">
      <dgm:prSet presAssocID="{BA73BD56-B54C-43F6-B547-2132AB66D773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89052A15-816F-4152-882A-DD9B1195B563}" srcId="{768D5275-D6CA-4281-84A8-54F76304442E}" destId="{A4E4A236-CFBF-45FE-B795-C7F039111E64}" srcOrd="0" destOrd="0" parTransId="{F068794E-5DD4-49FC-B906-DB59DD0DE0B2}" sibTransId="{BC71159E-A369-4B72-BFD7-DEC6309ADE42}"/>
    <dgm:cxn modelId="{90BA6E48-CF93-435E-9997-B1EFC98DF000}" type="presOf" srcId="{BFE7C657-A91D-4DA0-AFCF-B986406D36B6}" destId="{D1D22FFE-D17A-4F92-AD97-F3D31DE82560}" srcOrd="0" destOrd="0" presId="urn:microsoft.com/office/officeart/2005/8/layout/hierarchy3"/>
    <dgm:cxn modelId="{C5C72449-082D-4793-AE19-268740C25A1D}" srcId="{BFE7C657-A91D-4DA0-AFCF-B986406D36B6}" destId="{56281C75-C556-4F96-B5CE-2E50D5523325}" srcOrd="1" destOrd="0" parTransId="{891B8838-EFBD-44FA-9AEB-E5E2DD0F0CB3}" sibTransId="{7FA2E4FA-BA9F-4DCA-9736-CBBEA434C4D1}"/>
    <dgm:cxn modelId="{2207D86A-6909-4751-9EB6-969C199C5801}" type="presOf" srcId="{BA73BD56-B54C-43F6-B547-2132AB66D773}" destId="{C8C636CF-D28F-4399-A27E-28B1798E565A}" srcOrd="0" destOrd="0" presId="urn:microsoft.com/office/officeart/2005/8/layout/hierarchy3"/>
    <dgm:cxn modelId="{3A6DBA89-B42B-4A87-92DD-4C987CA1D769}" type="presOf" srcId="{768D5275-D6CA-4281-84A8-54F76304442E}" destId="{7C970E61-CD05-48F5-89BB-1BD5E02433AD}" srcOrd="1" destOrd="0" presId="urn:microsoft.com/office/officeart/2005/8/layout/hierarchy3"/>
    <dgm:cxn modelId="{FDB500A6-5989-43B6-891F-9797CFCC168A}" type="presOf" srcId="{3863B306-DDAA-4CC3-9CCB-2E3F59993663}" destId="{3ED444A1-7D92-49DF-89E9-B642DD2CBACF}" srcOrd="0" destOrd="0" presId="urn:microsoft.com/office/officeart/2005/8/layout/hierarchy3"/>
    <dgm:cxn modelId="{338FF8A6-8272-496E-9928-AECC28431CD6}" type="presOf" srcId="{56281C75-C556-4F96-B5CE-2E50D5523325}" destId="{D3D741D1-AFF7-468D-A7B4-7A3FE64E6A80}" srcOrd="0" destOrd="0" presId="urn:microsoft.com/office/officeart/2005/8/layout/hierarchy3"/>
    <dgm:cxn modelId="{E5BF76AD-F560-4B53-8272-C43F8BF23A52}" type="presOf" srcId="{F068794E-5DD4-49FC-B906-DB59DD0DE0B2}" destId="{30D9B184-2E55-49AA-86AB-712216E6B733}" srcOrd="0" destOrd="0" presId="urn:microsoft.com/office/officeart/2005/8/layout/hierarchy3"/>
    <dgm:cxn modelId="{034E84BE-6706-4D95-B0CC-A5C402B3066E}" type="presOf" srcId="{56281C75-C556-4F96-B5CE-2E50D5523325}" destId="{D0C38227-434C-4F78-8C11-39F569F44594}" srcOrd="1" destOrd="0" presId="urn:microsoft.com/office/officeart/2005/8/layout/hierarchy3"/>
    <dgm:cxn modelId="{021634F2-9974-43D2-863F-05AA69C1726F}" type="presOf" srcId="{768D5275-D6CA-4281-84A8-54F76304442E}" destId="{B0050735-7A11-49F6-B5B2-1FF65FCEE75B}" srcOrd="0" destOrd="0" presId="urn:microsoft.com/office/officeart/2005/8/layout/hierarchy3"/>
    <dgm:cxn modelId="{445531F5-E985-497D-B366-D8F7CA77E0D5}" type="presOf" srcId="{A4E4A236-CFBF-45FE-B795-C7F039111E64}" destId="{9EE14D02-3B1C-46F3-8A67-8EEB6A3767DE}" srcOrd="0" destOrd="0" presId="urn:microsoft.com/office/officeart/2005/8/layout/hierarchy3"/>
    <dgm:cxn modelId="{4A477FFA-C49A-470F-AF3A-A1EBE6DD5271}" srcId="{56281C75-C556-4F96-B5CE-2E50D5523325}" destId="{BA73BD56-B54C-43F6-B547-2132AB66D773}" srcOrd="0" destOrd="0" parTransId="{3863B306-DDAA-4CC3-9CCB-2E3F59993663}" sibTransId="{FA849799-DA69-491F-A98D-771DCF0FCBE7}"/>
    <dgm:cxn modelId="{DAA65BFC-152A-4FAE-9191-9CE8144274DF}" srcId="{BFE7C657-A91D-4DA0-AFCF-B986406D36B6}" destId="{768D5275-D6CA-4281-84A8-54F76304442E}" srcOrd="0" destOrd="0" parTransId="{603D96C0-0242-4A58-81EE-A1A6B8A6B444}" sibTransId="{5339EAB3-16CB-4287-9238-E9FA44B0933F}"/>
    <dgm:cxn modelId="{A2A7BAD2-5F36-4353-A5DC-9AD12982A69F}" type="presParOf" srcId="{D1D22FFE-D17A-4F92-AD97-F3D31DE82560}" destId="{12241EB0-5C49-48DA-B944-3A1D32E340E0}" srcOrd="0" destOrd="0" presId="urn:microsoft.com/office/officeart/2005/8/layout/hierarchy3"/>
    <dgm:cxn modelId="{8655613E-5CC9-4470-BAA2-01551F6E8436}" type="presParOf" srcId="{12241EB0-5C49-48DA-B944-3A1D32E340E0}" destId="{86060A41-A387-45F8-8855-8F42B9C647B7}" srcOrd="0" destOrd="0" presId="urn:microsoft.com/office/officeart/2005/8/layout/hierarchy3"/>
    <dgm:cxn modelId="{1397AC5B-A6D5-48B6-A8A4-7650E26C778A}" type="presParOf" srcId="{86060A41-A387-45F8-8855-8F42B9C647B7}" destId="{B0050735-7A11-49F6-B5B2-1FF65FCEE75B}" srcOrd="0" destOrd="0" presId="urn:microsoft.com/office/officeart/2005/8/layout/hierarchy3"/>
    <dgm:cxn modelId="{0785B6A2-41B4-47ED-982F-B08700B92569}" type="presParOf" srcId="{86060A41-A387-45F8-8855-8F42B9C647B7}" destId="{7C970E61-CD05-48F5-89BB-1BD5E02433AD}" srcOrd="1" destOrd="0" presId="urn:microsoft.com/office/officeart/2005/8/layout/hierarchy3"/>
    <dgm:cxn modelId="{12AF943F-C966-4808-8895-7146A7505F60}" type="presParOf" srcId="{12241EB0-5C49-48DA-B944-3A1D32E340E0}" destId="{658F9F67-F88C-49CE-B31B-EF9F24CD15FD}" srcOrd="1" destOrd="0" presId="urn:microsoft.com/office/officeart/2005/8/layout/hierarchy3"/>
    <dgm:cxn modelId="{4475F02C-3163-4EFA-AAFE-B57776BAC034}" type="presParOf" srcId="{658F9F67-F88C-49CE-B31B-EF9F24CD15FD}" destId="{30D9B184-2E55-49AA-86AB-712216E6B733}" srcOrd="0" destOrd="0" presId="urn:microsoft.com/office/officeart/2005/8/layout/hierarchy3"/>
    <dgm:cxn modelId="{CB325F42-B3C8-419C-8B54-F5CECC58C068}" type="presParOf" srcId="{658F9F67-F88C-49CE-B31B-EF9F24CD15FD}" destId="{9EE14D02-3B1C-46F3-8A67-8EEB6A3767DE}" srcOrd="1" destOrd="0" presId="urn:microsoft.com/office/officeart/2005/8/layout/hierarchy3"/>
    <dgm:cxn modelId="{B1479F09-9F00-477F-8466-97AD2F5D5579}" type="presParOf" srcId="{D1D22FFE-D17A-4F92-AD97-F3D31DE82560}" destId="{675D9263-41C6-4BB5-98CF-AD08E8149F4E}" srcOrd="1" destOrd="0" presId="urn:microsoft.com/office/officeart/2005/8/layout/hierarchy3"/>
    <dgm:cxn modelId="{69A3C2F2-70E3-4118-A751-1302AB1B684D}" type="presParOf" srcId="{675D9263-41C6-4BB5-98CF-AD08E8149F4E}" destId="{0B286060-64E8-4E10-AA2A-BD7B75C97099}" srcOrd="0" destOrd="0" presId="urn:microsoft.com/office/officeart/2005/8/layout/hierarchy3"/>
    <dgm:cxn modelId="{B00EEE0D-B445-47B5-BC75-296B1FA1728B}" type="presParOf" srcId="{0B286060-64E8-4E10-AA2A-BD7B75C97099}" destId="{D3D741D1-AFF7-468D-A7B4-7A3FE64E6A80}" srcOrd="0" destOrd="0" presId="urn:microsoft.com/office/officeart/2005/8/layout/hierarchy3"/>
    <dgm:cxn modelId="{CEB35441-10D6-4B0A-830D-094D569FC70E}" type="presParOf" srcId="{0B286060-64E8-4E10-AA2A-BD7B75C97099}" destId="{D0C38227-434C-4F78-8C11-39F569F44594}" srcOrd="1" destOrd="0" presId="urn:microsoft.com/office/officeart/2005/8/layout/hierarchy3"/>
    <dgm:cxn modelId="{28D8B22B-B2DF-4D07-8E16-2AADFAE1B506}" type="presParOf" srcId="{675D9263-41C6-4BB5-98CF-AD08E8149F4E}" destId="{E29DFE80-0E5D-448C-A089-DC230CD8AC68}" srcOrd="1" destOrd="0" presId="urn:microsoft.com/office/officeart/2005/8/layout/hierarchy3"/>
    <dgm:cxn modelId="{068A765F-30A4-497B-8AE2-B07A7E94B215}" type="presParOf" srcId="{E29DFE80-0E5D-448C-A089-DC230CD8AC68}" destId="{3ED444A1-7D92-49DF-89E9-B642DD2CBACF}" srcOrd="0" destOrd="0" presId="urn:microsoft.com/office/officeart/2005/8/layout/hierarchy3"/>
    <dgm:cxn modelId="{0678E43B-686B-45D8-908F-6A87937BC4FE}" type="presParOf" srcId="{E29DFE80-0E5D-448C-A089-DC230CD8AC68}" destId="{C8C636CF-D28F-4399-A27E-28B1798E565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C2140-2A5A-4AD9-9207-35A66F9FD90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39F757-FD65-4EDF-B401-D2FBB116769F}">
      <dgm:prSet/>
      <dgm:spPr/>
      <dgm:t>
        <a:bodyPr/>
        <a:lstStyle/>
        <a:p>
          <a:r>
            <a:rPr lang="hu-HU"/>
            <a:t>Iskolázottság</a:t>
          </a:r>
          <a:endParaRPr lang="en-US"/>
        </a:p>
      </dgm:t>
    </dgm:pt>
    <dgm:pt modelId="{B9DAFD10-133D-443A-B6C5-A499692FAD88}" type="parTrans" cxnId="{8072D92D-7257-45F0-811C-06F54BFAF7B9}">
      <dgm:prSet/>
      <dgm:spPr/>
      <dgm:t>
        <a:bodyPr/>
        <a:lstStyle/>
        <a:p>
          <a:endParaRPr lang="en-US"/>
        </a:p>
      </dgm:t>
    </dgm:pt>
    <dgm:pt modelId="{DD60BFA3-924E-4BB9-930A-05FE1ADF5DB5}" type="sibTrans" cxnId="{8072D92D-7257-45F0-811C-06F54BFAF7B9}">
      <dgm:prSet/>
      <dgm:spPr/>
      <dgm:t>
        <a:bodyPr/>
        <a:lstStyle/>
        <a:p>
          <a:endParaRPr lang="en-US"/>
        </a:p>
      </dgm:t>
    </dgm:pt>
    <dgm:pt modelId="{84D5F8C8-1440-4917-B499-BDBE72B57067}">
      <dgm:prSet/>
      <dgm:spPr/>
      <dgm:t>
        <a:bodyPr/>
        <a:lstStyle/>
        <a:p>
          <a:r>
            <a:rPr lang="hu-HU"/>
            <a:t>Fogyasztás-életminőség</a:t>
          </a:r>
          <a:endParaRPr lang="en-US"/>
        </a:p>
      </dgm:t>
    </dgm:pt>
    <dgm:pt modelId="{591E8775-DD83-42B7-8010-FEAFE40FC8D8}" type="parTrans" cxnId="{A1ADBEE4-B3BF-40B8-983A-A1ED80A087C0}">
      <dgm:prSet/>
      <dgm:spPr/>
      <dgm:t>
        <a:bodyPr/>
        <a:lstStyle/>
        <a:p>
          <a:endParaRPr lang="en-US"/>
        </a:p>
      </dgm:t>
    </dgm:pt>
    <dgm:pt modelId="{42720B03-FBC6-41AC-87A2-06ABBFEF24BF}" type="sibTrans" cxnId="{A1ADBEE4-B3BF-40B8-983A-A1ED80A087C0}">
      <dgm:prSet/>
      <dgm:spPr/>
      <dgm:t>
        <a:bodyPr/>
        <a:lstStyle/>
        <a:p>
          <a:endParaRPr lang="en-US"/>
        </a:p>
      </dgm:t>
    </dgm:pt>
    <dgm:pt modelId="{530036FF-0980-4E09-949B-056F218E6DCA}">
      <dgm:prSet/>
      <dgm:spPr/>
      <dgm:t>
        <a:bodyPr/>
        <a:lstStyle/>
        <a:p>
          <a:r>
            <a:rPr lang="hu-HU"/>
            <a:t>Közösségi javakhoz, szolgáltatásokhoz való hozzáférés különbségei</a:t>
          </a:r>
          <a:endParaRPr lang="en-US"/>
        </a:p>
      </dgm:t>
    </dgm:pt>
    <dgm:pt modelId="{CEB51EC5-5D6A-49F2-9ED8-354208AF7F88}" type="parTrans" cxnId="{3FC44454-F904-4546-9F0B-EAFD2864434F}">
      <dgm:prSet/>
      <dgm:spPr/>
      <dgm:t>
        <a:bodyPr/>
        <a:lstStyle/>
        <a:p>
          <a:endParaRPr lang="en-US"/>
        </a:p>
      </dgm:t>
    </dgm:pt>
    <dgm:pt modelId="{9C2D077B-CC3F-4DD4-924F-04E234948A02}" type="sibTrans" cxnId="{3FC44454-F904-4546-9F0B-EAFD2864434F}">
      <dgm:prSet/>
      <dgm:spPr/>
      <dgm:t>
        <a:bodyPr/>
        <a:lstStyle/>
        <a:p>
          <a:endParaRPr lang="en-US"/>
        </a:p>
      </dgm:t>
    </dgm:pt>
    <dgm:pt modelId="{0EED6226-DFBD-4415-91B7-6CF94D8DB794}">
      <dgm:prSet/>
      <dgm:spPr/>
      <dgm:t>
        <a:bodyPr/>
        <a:lstStyle/>
        <a:p>
          <a:r>
            <a:rPr lang="hu-HU"/>
            <a:t>Életformák, divat, minták</a:t>
          </a:r>
          <a:endParaRPr lang="en-US"/>
        </a:p>
      </dgm:t>
    </dgm:pt>
    <dgm:pt modelId="{2A127D47-6F70-4CB0-B383-3528DBB79AA5}" type="parTrans" cxnId="{CCC2787B-BF79-4CE3-9261-5F36AA28D6D1}">
      <dgm:prSet/>
      <dgm:spPr/>
      <dgm:t>
        <a:bodyPr/>
        <a:lstStyle/>
        <a:p>
          <a:endParaRPr lang="en-US"/>
        </a:p>
      </dgm:t>
    </dgm:pt>
    <dgm:pt modelId="{030229A9-C053-4FFB-AC7A-628DD695447B}" type="sibTrans" cxnId="{CCC2787B-BF79-4CE3-9261-5F36AA28D6D1}">
      <dgm:prSet/>
      <dgm:spPr/>
      <dgm:t>
        <a:bodyPr/>
        <a:lstStyle/>
        <a:p>
          <a:endParaRPr lang="en-US"/>
        </a:p>
      </dgm:t>
    </dgm:pt>
    <dgm:pt modelId="{73D9766C-8260-4DDE-BD75-C38456A720A8}">
      <dgm:prSet/>
      <dgm:spPr/>
      <dgm:t>
        <a:bodyPr/>
        <a:lstStyle/>
        <a:p>
          <a:r>
            <a:rPr lang="hu-HU"/>
            <a:t>Minták korszerűsége ( high-tech)</a:t>
          </a:r>
          <a:endParaRPr lang="en-US"/>
        </a:p>
      </dgm:t>
    </dgm:pt>
    <dgm:pt modelId="{401C5F7D-DAD4-4942-A0D7-D0AE678C32D8}" type="parTrans" cxnId="{4E06B2AE-2BD9-43AF-BABD-0EF399404375}">
      <dgm:prSet/>
      <dgm:spPr/>
      <dgm:t>
        <a:bodyPr/>
        <a:lstStyle/>
        <a:p>
          <a:endParaRPr lang="en-US"/>
        </a:p>
      </dgm:t>
    </dgm:pt>
    <dgm:pt modelId="{6B6F5986-75C5-4585-9C07-1E5AA065725D}" type="sibTrans" cxnId="{4E06B2AE-2BD9-43AF-BABD-0EF399404375}">
      <dgm:prSet/>
      <dgm:spPr/>
      <dgm:t>
        <a:bodyPr/>
        <a:lstStyle/>
        <a:p>
          <a:endParaRPr lang="en-US"/>
        </a:p>
      </dgm:t>
    </dgm:pt>
    <dgm:pt modelId="{B69ABE3F-C097-4CC3-89C4-ECE8716A2F9E}">
      <dgm:prSet/>
      <dgm:spPr/>
      <dgm:t>
        <a:bodyPr/>
        <a:lstStyle/>
        <a:p>
          <a:r>
            <a:rPr lang="hu-HU"/>
            <a:t>Kapcsolati hálók sűrűsége- civilizált társadalomba való beágyazódás</a:t>
          </a:r>
          <a:endParaRPr lang="en-US"/>
        </a:p>
      </dgm:t>
    </dgm:pt>
    <dgm:pt modelId="{5C9AE016-56C6-41D3-9958-3D80C3C05B47}" type="parTrans" cxnId="{805D47D1-CCBD-46DC-A1BF-C90C6E00DF26}">
      <dgm:prSet/>
      <dgm:spPr/>
      <dgm:t>
        <a:bodyPr/>
        <a:lstStyle/>
        <a:p>
          <a:endParaRPr lang="en-US"/>
        </a:p>
      </dgm:t>
    </dgm:pt>
    <dgm:pt modelId="{56181A08-9A4E-4F0D-9CFC-5DEE67CD3FE2}" type="sibTrans" cxnId="{805D47D1-CCBD-46DC-A1BF-C90C6E00DF26}">
      <dgm:prSet/>
      <dgm:spPr/>
      <dgm:t>
        <a:bodyPr/>
        <a:lstStyle/>
        <a:p>
          <a:endParaRPr lang="en-US"/>
        </a:p>
      </dgm:t>
    </dgm:pt>
    <dgm:pt modelId="{BA12AEDF-B7BF-49E5-A490-8AE5995D7545}" type="pres">
      <dgm:prSet presAssocID="{DBEC2140-2A5A-4AD9-9207-35A66F9FD907}" presName="diagram" presStyleCnt="0">
        <dgm:presLayoutVars>
          <dgm:dir/>
          <dgm:resizeHandles val="exact"/>
        </dgm:presLayoutVars>
      </dgm:prSet>
      <dgm:spPr/>
    </dgm:pt>
    <dgm:pt modelId="{7C710912-0CE4-46CB-9784-77AADC14AC69}" type="pres">
      <dgm:prSet presAssocID="{1639F757-FD65-4EDF-B401-D2FBB116769F}" presName="node" presStyleLbl="node1" presStyleIdx="0" presStyleCnt="6">
        <dgm:presLayoutVars>
          <dgm:bulletEnabled val="1"/>
        </dgm:presLayoutVars>
      </dgm:prSet>
      <dgm:spPr/>
    </dgm:pt>
    <dgm:pt modelId="{34D7CDEA-79E9-4FB5-84BB-80576334F3F9}" type="pres">
      <dgm:prSet presAssocID="{DD60BFA3-924E-4BB9-930A-05FE1ADF5DB5}" presName="sibTrans" presStyleCnt="0"/>
      <dgm:spPr/>
    </dgm:pt>
    <dgm:pt modelId="{CF3E3153-A892-42E5-81F2-65D3A0F2373C}" type="pres">
      <dgm:prSet presAssocID="{84D5F8C8-1440-4917-B499-BDBE72B57067}" presName="node" presStyleLbl="node1" presStyleIdx="1" presStyleCnt="6">
        <dgm:presLayoutVars>
          <dgm:bulletEnabled val="1"/>
        </dgm:presLayoutVars>
      </dgm:prSet>
      <dgm:spPr/>
    </dgm:pt>
    <dgm:pt modelId="{6208219B-C9DB-4EDC-B66D-605C12F4AF5C}" type="pres">
      <dgm:prSet presAssocID="{42720B03-FBC6-41AC-87A2-06ABBFEF24BF}" presName="sibTrans" presStyleCnt="0"/>
      <dgm:spPr/>
    </dgm:pt>
    <dgm:pt modelId="{D5F4D200-958C-4A0F-9C82-26ECBD52F4EC}" type="pres">
      <dgm:prSet presAssocID="{530036FF-0980-4E09-949B-056F218E6DCA}" presName="node" presStyleLbl="node1" presStyleIdx="2" presStyleCnt="6">
        <dgm:presLayoutVars>
          <dgm:bulletEnabled val="1"/>
        </dgm:presLayoutVars>
      </dgm:prSet>
      <dgm:spPr/>
    </dgm:pt>
    <dgm:pt modelId="{1D804B0E-9BB9-4DA9-9B7F-D561E00DC5EA}" type="pres">
      <dgm:prSet presAssocID="{9C2D077B-CC3F-4DD4-924F-04E234948A02}" presName="sibTrans" presStyleCnt="0"/>
      <dgm:spPr/>
    </dgm:pt>
    <dgm:pt modelId="{15B73E0B-B0D6-440F-8A41-9648D830FAB5}" type="pres">
      <dgm:prSet presAssocID="{0EED6226-DFBD-4415-91B7-6CF94D8DB794}" presName="node" presStyleLbl="node1" presStyleIdx="3" presStyleCnt="6">
        <dgm:presLayoutVars>
          <dgm:bulletEnabled val="1"/>
        </dgm:presLayoutVars>
      </dgm:prSet>
      <dgm:spPr/>
    </dgm:pt>
    <dgm:pt modelId="{35535509-B335-4A7D-833F-6C53E7A4C32A}" type="pres">
      <dgm:prSet presAssocID="{030229A9-C053-4FFB-AC7A-628DD695447B}" presName="sibTrans" presStyleCnt="0"/>
      <dgm:spPr/>
    </dgm:pt>
    <dgm:pt modelId="{281AFBAD-F507-4058-8F46-535E81C3DF48}" type="pres">
      <dgm:prSet presAssocID="{73D9766C-8260-4DDE-BD75-C38456A720A8}" presName="node" presStyleLbl="node1" presStyleIdx="4" presStyleCnt="6">
        <dgm:presLayoutVars>
          <dgm:bulletEnabled val="1"/>
        </dgm:presLayoutVars>
      </dgm:prSet>
      <dgm:spPr/>
    </dgm:pt>
    <dgm:pt modelId="{6E5675D8-C976-4D18-821D-51C678E16216}" type="pres">
      <dgm:prSet presAssocID="{6B6F5986-75C5-4585-9C07-1E5AA065725D}" presName="sibTrans" presStyleCnt="0"/>
      <dgm:spPr/>
    </dgm:pt>
    <dgm:pt modelId="{F44570EC-4E3B-4B86-BAC6-D9C682125374}" type="pres">
      <dgm:prSet presAssocID="{B69ABE3F-C097-4CC3-89C4-ECE8716A2F9E}" presName="node" presStyleLbl="node1" presStyleIdx="5" presStyleCnt="6">
        <dgm:presLayoutVars>
          <dgm:bulletEnabled val="1"/>
        </dgm:presLayoutVars>
      </dgm:prSet>
      <dgm:spPr/>
    </dgm:pt>
  </dgm:ptLst>
  <dgm:cxnLst>
    <dgm:cxn modelId="{14C6F216-65F0-41CF-9FCE-BFC59299C3BD}" type="presOf" srcId="{73D9766C-8260-4DDE-BD75-C38456A720A8}" destId="{281AFBAD-F507-4058-8F46-535E81C3DF48}" srcOrd="0" destOrd="0" presId="urn:microsoft.com/office/officeart/2005/8/layout/default"/>
    <dgm:cxn modelId="{3250112C-3B6E-4C2A-B476-4D9A9790B573}" type="presOf" srcId="{DBEC2140-2A5A-4AD9-9207-35A66F9FD907}" destId="{BA12AEDF-B7BF-49E5-A490-8AE5995D7545}" srcOrd="0" destOrd="0" presId="urn:microsoft.com/office/officeart/2005/8/layout/default"/>
    <dgm:cxn modelId="{8072D92D-7257-45F0-811C-06F54BFAF7B9}" srcId="{DBEC2140-2A5A-4AD9-9207-35A66F9FD907}" destId="{1639F757-FD65-4EDF-B401-D2FBB116769F}" srcOrd="0" destOrd="0" parTransId="{B9DAFD10-133D-443A-B6C5-A499692FAD88}" sibTransId="{DD60BFA3-924E-4BB9-930A-05FE1ADF5DB5}"/>
    <dgm:cxn modelId="{B4F6615E-0FCD-4975-AFCB-19C8432E51A3}" type="presOf" srcId="{530036FF-0980-4E09-949B-056F218E6DCA}" destId="{D5F4D200-958C-4A0F-9C82-26ECBD52F4EC}" srcOrd="0" destOrd="0" presId="urn:microsoft.com/office/officeart/2005/8/layout/default"/>
    <dgm:cxn modelId="{E2BAA06F-86EA-472B-8A46-FC281DF16620}" type="presOf" srcId="{84D5F8C8-1440-4917-B499-BDBE72B57067}" destId="{CF3E3153-A892-42E5-81F2-65D3A0F2373C}" srcOrd="0" destOrd="0" presId="urn:microsoft.com/office/officeart/2005/8/layout/default"/>
    <dgm:cxn modelId="{3FC44454-F904-4546-9F0B-EAFD2864434F}" srcId="{DBEC2140-2A5A-4AD9-9207-35A66F9FD907}" destId="{530036FF-0980-4E09-949B-056F218E6DCA}" srcOrd="2" destOrd="0" parTransId="{CEB51EC5-5D6A-49F2-9ED8-354208AF7F88}" sibTransId="{9C2D077B-CC3F-4DD4-924F-04E234948A02}"/>
    <dgm:cxn modelId="{CCC2787B-BF79-4CE3-9261-5F36AA28D6D1}" srcId="{DBEC2140-2A5A-4AD9-9207-35A66F9FD907}" destId="{0EED6226-DFBD-4415-91B7-6CF94D8DB794}" srcOrd="3" destOrd="0" parTransId="{2A127D47-6F70-4CB0-B383-3528DBB79AA5}" sibTransId="{030229A9-C053-4FFB-AC7A-628DD695447B}"/>
    <dgm:cxn modelId="{4E06B2AE-2BD9-43AF-BABD-0EF399404375}" srcId="{DBEC2140-2A5A-4AD9-9207-35A66F9FD907}" destId="{73D9766C-8260-4DDE-BD75-C38456A720A8}" srcOrd="4" destOrd="0" parTransId="{401C5F7D-DAD4-4942-A0D7-D0AE678C32D8}" sibTransId="{6B6F5986-75C5-4585-9C07-1E5AA065725D}"/>
    <dgm:cxn modelId="{2B8428B3-E53C-44A9-9203-E7E6242DF4B8}" type="presOf" srcId="{1639F757-FD65-4EDF-B401-D2FBB116769F}" destId="{7C710912-0CE4-46CB-9784-77AADC14AC69}" srcOrd="0" destOrd="0" presId="urn:microsoft.com/office/officeart/2005/8/layout/default"/>
    <dgm:cxn modelId="{805D47D1-CCBD-46DC-A1BF-C90C6E00DF26}" srcId="{DBEC2140-2A5A-4AD9-9207-35A66F9FD907}" destId="{B69ABE3F-C097-4CC3-89C4-ECE8716A2F9E}" srcOrd="5" destOrd="0" parTransId="{5C9AE016-56C6-41D3-9958-3D80C3C05B47}" sibTransId="{56181A08-9A4E-4F0D-9CFC-5DEE67CD3FE2}"/>
    <dgm:cxn modelId="{D5CE53E4-9B0A-48CC-89A5-A42C7E058FD3}" type="presOf" srcId="{0EED6226-DFBD-4415-91B7-6CF94D8DB794}" destId="{15B73E0B-B0D6-440F-8A41-9648D830FAB5}" srcOrd="0" destOrd="0" presId="urn:microsoft.com/office/officeart/2005/8/layout/default"/>
    <dgm:cxn modelId="{A1ADBEE4-B3BF-40B8-983A-A1ED80A087C0}" srcId="{DBEC2140-2A5A-4AD9-9207-35A66F9FD907}" destId="{84D5F8C8-1440-4917-B499-BDBE72B57067}" srcOrd="1" destOrd="0" parTransId="{591E8775-DD83-42B7-8010-FEAFE40FC8D8}" sibTransId="{42720B03-FBC6-41AC-87A2-06ABBFEF24BF}"/>
    <dgm:cxn modelId="{AC007FE7-7338-4FD1-A54D-9C185682A9EC}" type="presOf" srcId="{B69ABE3F-C097-4CC3-89C4-ECE8716A2F9E}" destId="{F44570EC-4E3B-4B86-BAC6-D9C682125374}" srcOrd="0" destOrd="0" presId="urn:microsoft.com/office/officeart/2005/8/layout/default"/>
    <dgm:cxn modelId="{7A88F57E-EA7B-43D2-BAD1-26983D981D69}" type="presParOf" srcId="{BA12AEDF-B7BF-49E5-A490-8AE5995D7545}" destId="{7C710912-0CE4-46CB-9784-77AADC14AC69}" srcOrd="0" destOrd="0" presId="urn:microsoft.com/office/officeart/2005/8/layout/default"/>
    <dgm:cxn modelId="{0B30B64D-C3F0-4BA4-9C56-935B71E93974}" type="presParOf" srcId="{BA12AEDF-B7BF-49E5-A490-8AE5995D7545}" destId="{34D7CDEA-79E9-4FB5-84BB-80576334F3F9}" srcOrd="1" destOrd="0" presId="urn:microsoft.com/office/officeart/2005/8/layout/default"/>
    <dgm:cxn modelId="{0CBFE38D-9343-40C0-BD6A-B0857E69AC7B}" type="presParOf" srcId="{BA12AEDF-B7BF-49E5-A490-8AE5995D7545}" destId="{CF3E3153-A892-42E5-81F2-65D3A0F2373C}" srcOrd="2" destOrd="0" presId="urn:microsoft.com/office/officeart/2005/8/layout/default"/>
    <dgm:cxn modelId="{52D30F59-BF79-46F5-9AEE-9943117395A9}" type="presParOf" srcId="{BA12AEDF-B7BF-49E5-A490-8AE5995D7545}" destId="{6208219B-C9DB-4EDC-B66D-605C12F4AF5C}" srcOrd="3" destOrd="0" presId="urn:microsoft.com/office/officeart/2005/8/layout/default"/>
    <dgm:cxn modelId="{B3C72A0D-3030-45DF-AA79-5723ABC1359D}" type="presParOf" srcId="{BA12AEDF-B7BF-49E5-A490-8AE5995D7545}" destId="{D5F4D200-958C-4A0F-9C82-26ECBD52F4EC}" srcOrd="4" destOrd="0" presId="urn:microsoft.com/office/officeart/2005/8/layout/default"/>
    <dgm:cxn modelId="{16F894B6-BC76-482A-B74D-DD6404281C77}" type="presParOf" srcId="{BA12AEDF-B7BF-49E5-A490-8AE5995D7545}" destId="{1D804B0E-9BB9-4DA9-9B7F-D561E00DC5EA}" srcOrd="5" destOrd="0" presId="urn:microsoft.com/office/officeart/2005/8/layout/default"/>
    <dgm:cxn modelId="{0DC71FE6-EABF-4BF8-B4EC-1470027007D5}" type="presParOf" srcId="{BA12AEDF-B7BF-49E5-A490-8AE5995D7545}" destId="{15B73E0B-B0D6-440F-8A41-9648D830FAB5}" srcOrd="6" destOrd="0" presId="urn:microsoft.com/office/officeart/2005/8/layout/default"/>
    <dgm:cxn modelId="{69913E93-4AC8-4E32-A457-AF97A904D49D}" type="presParOf" srcId="{BA12AEDF-B7BF-49E5-A490-8AE5995D7545}" destId="{35535509-B335-4A7D-833F-6C53E7A4C32A}" srcOrd="7" destOrd="0" presId="urn:microsoft.com/office/officeart/2005/8/layout/default"/>
    <dgm:cxn modelId="{177255F7-9661-4A29-8B32-ECB9A35EA146}" type="presParOf" srcId="{BA12AEDF-B7BF-49E5-A490-8AE5995D7545}" destId="{281AFBAD-F507-4058-8F46-535E81C3DF48}" srcOrd="8" destOrd="0" presId="urn:microsoft.com/office/officeart/2005/8/layout/default"/>
    <dgm:cxn modelId="{918585DB-B067-4DF3-A77B-41B7D45E0F5E}" type="presParOf" srcId="{BA12AEDF-B7BF-49E5-A490-8AE5995D7545}" destId="{6E5675D8-C976-4D18-821D-51C678E16216}" srcOrd="9" destOrd="0" presId="urn:microsoft.com/office/officeart/2005/8/layout/default"/>
    <dgm:cxn modelId="{846EBE88-E9D3-48B2-9C0B-765F7AEF5FED}" type="presParOf" srcId="{BA12AEDF-B7BF-49E5-A490-8AE5995D7545}" destId="{F44570EC-4E3B-4B86-BAC6-D9C68212537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E8B665-E543-4294-AAEF-4C9F4A6B8730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2BFD9A-9F05-45AD-9ED0-B5AD004560DA}">
      <dgm:prSet/>
      <dgm:spPr/>
      <dgm:t>
        <a:bodyPr/>
        <a:lstStyle/>
        <a:p>
          <a:r>
            <a:rPr lang="hu-HU" dirty="0"/>
            <a:t>az egyéni szintű társadalmi felelősségvállalás/szerepvállalás egyik fontos megnyilvánulási formája, amely egyben erősíti az egyén társadalmi kötődéseit, biztosítja a közösséghez tartozást, fejleszti a közösségi részvételt, hozzájárul a társadalmi integráció megvalósulásához. </a:t>
          </a:r>
          <a:endParaRPr lang="en-US" dirty="0"/>
        </a:p>
      </dgm:t>
    </dgm:pt>
    <dgm:pt modelId="{0FA504BF-6889-42C8-B4B5-86E632C1518F}" type="parTrans" cxnId="{8BD048C9-1D61-401E-8020-54CC0E5BD272}">
      <dgm:prSet/>
      <dgm:spPr/>
      <dgm:t>
        <a:bodyPr/>
        <a:lstStyle/>
        <a:p>
          <a:endParaRPr lang="en-US"/>
        </a:p>
      </dgm:t>
    </dgm:pt>
    <dgm:pt modelId="{A90676D2-D04A-442C-A28C-FD61C8D64AE0}" type="sibTrans" cxnId="{8BD048C9-1D61-401E-8020-54CC0E5BD272}">
      <dgm:prSet/>
      <dgm:spPr/>
      <dgm:t>
        <a:bodyPr/>
        <a:lstStyle/>
        <a:p>
          <a:endParaRPr lang="en-US"/>
        </a:p>
      </dgm:t>
    </dgm:pt>
    <dgm:pt modelId="{9615C7DA-6CB4-477B-94D3-9FC316DF893D}">
      <dgm:prSet/>
      <dgm:spPr/>
      <dgm:t>
        <a:bodyPr/>
        <a:lstStyle/>
        <a:p>
          <a:r>
            <a:rPr lang="hu-HU" dirty="0"/>
            <a:t>Az önkéntes akár laikus „segítőként”, akár szakmai tudással felvértezve (szinte szakemberként) munkálkodik, külső, esetenként belső erőforrásként hozzájárul közössége(k) fejlődéséhez.</a:t>
          </a:r>
          <a:endParaRPr lang="en-US" dirty="0"/>
        </a:p>
      </dgm:t>
    </dgm:pt>
    <dgm:pt modelId="{005911A2-427F-40F9-892B-6BA3B5CD060F}" type="parTrans" cxnId="{71E5772A-1B83-427C-9493-BB938874F452}">
      <dgm:prSet/>
      <dgm:spPr/>
      <dgm:t>
        <a:bodyPr/>
        <a:lstStyle/>
        <a:p>
          <a:endParaRPr lang="en-US"/>
        </a:p>
      </dgm:t>
    </dgm:pt>
    <dgm:pt modelId="{F0C18970-FB58-4560-89CE-7E18FE65D1A3}" type="sibTrans" cxnId="{71E5772A-1B83-427C-9493-BB938874F452}">
      <dgm:prSet/>
      <dgm:spPr/>
      <dgm:t>
        <a:bodyPr/>
        <a:lstStyle/>
        <a:p>
          <a:endParaRPr lang="en-US"/>
        </a:p>
      </dgm:t>
    </dgm:pt>
    <dgm:pt modelId="{127A6175-AC02-48BD-8FB4-A250EC6CDBB7}" type="pres">
      <dgm:prSet presAssocID="{6BE8B665-E543-4294-AAEF-4C9F4A6B8730}" presName="vert0" presStyleCnt="0">
        <dgm:presLayoutVars>
          <dgm:dir/>
          <dgm:animOne val="branch"/>
          <dgm:animLvl val="lvl"/>
        </dgm:presLayoutVars>
      </dgm:prSet>
      <dgm:spPr/>
    </dgm:pt>
    <dgm:pt modelId="{1828190A-BD53-48A4-90FF-067D1E5F3B19}" type="pres">
      <dgm:prSet presAssocID="{372BFD9A-9F05-45AD-9ED0-B5AD004560DA}" presName="thickLine" presStyleLbl="alignNode1" presStyleIdx="0" presStyleCnt="2"/>
      <dgm:spPr/>
    </dgm:pt>
    <dgm:pt modelId="{67402A4F-F44A-4F31-ADCE-EB4615985228}" type="pres">
      <dgm:prSet presAssocID="{372BFD9A-9F05-45AD-9ED0-B5AD004560DA}" presName="horz1" presStyleCnt="0"/>
      <dgm:spPr/>
    </dgm:pt>
    <dgm:pt modelId="{0AFF8658-D4C7-41CC-9698-C5C4BD50089E}" type="pres">
      <dgm:prSet presAssocID="{372BFD9A-9F05-45AD-9ED0-B5AD004560DA}" presName="tx1" presStyleLbl="revTx" presStyleIdx="0" presStyleCnt="2"/>
      <dgm:spPr/>
    </dgm:pt>
    <dgm:pt modelId="{510E10EA-1020-4F47-9083-794E4B3A69FC}" type="pres">
      <dgm:prSet presAssocID="{372BFD9A-9F05-45AD-9ED0-B5AD004560DA}" presName="vert1" presStyleCnt="0"/>
      <dgm:spPr/>
    </dgm:pt>
    <dgm:pt modelId="{0106BAF1-865D-4C50-9E31-B9702FD02C4F}" type="pres">
      <dgm:prSet presAssocID="{9615C7DA-6CB4-477B-94D3-9FC316DF893D}" presName="thickLine" presStyleLbl="alignNode1" presStyleIdx="1" presStyleCnt="2"/>
      <dgm:spPr/>
    </dgm:pt>
    <dgm:pt modelId="{5238D548-32D2-4E94-8AB1-3BDCE7D3BF27}" type="pres">
      <dgm:prSet presAssocID="{9615C7DA-6CB4-477B-94D3-9FC316DF893D}" presName="horz1" presStyleCnt="0"/>
      <dgm:spPr/>
    </dgm:pt>
    <dgm:pt modelId="{9F37E085-3D62-4D76-96D5-ED841B80EB90}" type="pres">
      <dgm:prSet presAssocID="{9615C7DA-6CB4-477B-94D3-9FC316DF893D}" presName="tx1" presStyleLbl="revTx" presStyleIdx="1" presStyleCnt="2"/>
      <dgm:spPr/>
    </dgm:pt>
    <dgm:pt modelId="{84733D21-C521-46AA-AB50-060021ACE41F}" type="pres">
      <dgm:prSet presAssocID="{9615C7DA-6CB4-477B-94D3-9FC316DF893D}" presName="vert1" presStyleCnt="0"/>
      <dgm:spPr/>
    </dgm:pt>
  </dgm:ptLst>
  <dgm:cxnLst>
    <dgm:cxn modelId="{BBAD6406-A034-4473-81B2-F362CD361C04}" type="presOf" srcId="{6BE8B665-E543-4294-AAEF-4C9F4A6B8730}" destId="{127A6175-AC02-48BD-8FB4-A250EC6CDBB7}" srcOrd="0" destOrd="0" presId="urn:microsoft.com/office/officeart/2008/layout/LinedList"/>
    <dgm:cxn modelId="{71E5772A-1B83-427C-9493-BB938874F452}" srcId="{6BE8B665-E543-4294-AAEF-4C9F4A6B8730}" destId="{9615C7DA-6CB4-477B-94D3-9FC316DF893D}" srcOrd="1" destOrd="0" parTransId="{005911A2-427F-40F9-892B-6BA3B5CD060F}" sibTransId="{F0C18970-FB58-4560-89CE-7E18FE65D1A3}"/>
    <dgm:cxn modelId="{8A0B1D7E-EA3F-48D1-B245-316EE20EEBEB}" type="presOf" srcId="{372BFD9A-9F05-45AD-9ED0-B5AD004560DA}" destId="{0AFF8658-D4C7-41CC-9698-C5C4BD50089E}" srcOrd="0" destOrd="0" presId="urn:microsoft.com/office/officeart/2008/layout/LinedList"/>
    <dgm:cxn modelId="{3CEF777F-C79E-4B16-A10D-48CBC5EADA70}" type="presOf" srcId="{9615C7DA-6CB4-477B-94D3-9FC316DF893D}" destId="{9F37E085-3D62-4D76-96D5-ED841B80EB90}" srcOrd="0" destOrd="0" presId="urn:microsoft.com/office/officeart/2008/layout/LinedList"/>
    <dgm:cxn modelId="{8BD048C9-1D61-401E-8020-54CC0E5BD272}" srcId="{6BE8B665-E543-4294-AAEF-4C9F4A6B8730}" destId="{372BFD9A-9F05-45AD-9ED0-B5AD004560DA}" srcOrd="0" destOrd="0" parTransId="{0FA504BF-6889-42C8-B4B5-86E632C1518F}" sibTransId="{A90676D2-D04A-442C-A28C-FD61C8D64AE0}"/>
    <dgm:cxn modelId="{3A6DAED7-BFCD-4176-BD44-4410C5F9CBCA}" type="presParOf" srcId="{127A6175-AC02-48BD-8FB4-A250EC6CDBB7}" destId="{1828190A-BD53-48A4-90FF-067D1E5F3B19}" srcOrd="0" destOrd="0" presId="urn:microsoft.com/office/officeart/2008/layout/LinedList"/>
    <dgm:cxn modelId="{2AEAB89E-257B-4243-A69F-381769567A4D}" type="presParOf" srcId="{127A6175-AC02-48BD-8FB4-A250EC6CDBB7}" destId="{67402A4F-F44A-4F31-ADCE-EB4615985228}" srcOrd="1" destOrd="0" presId="urn:microsoft.com/office/officeart/2008/layout/LinedList"/>
    <dgm:cxn modelId="{9CDD47D9-20E2-497F-86A8-4EBCF4B7101A}" type="presParOf" srcId="{67402A4F-F44A-4F31-ADCE-EB4615985228}" destId="{0AFF8658-D4C7-41CC-9698-C5C4BD50089E}" srcOrd="0" destOrd="0" presId="urn:microsoft.com/office/officeart/2008/layout/LinedList"/>
    <dgm:cxn modelId="{312C8627-B87B-418D-B47D-FBE835A55A43}" type="presParOf" srcId="{67402A4F-F44A-4F31-ADCE-EB4615985228}" destId="{510E10EA-1020-4F47-9083-794E4B3A69FC}" srcOrd="1" destOrd="0" presId="urn:microsoft.com/office/officeart/2008/layout/LinedList"/>
    <dgm:cxn modelId="{2260FAA3-B109-49C1-A45F-768318DC0430}" type="presParOf" srcId="{127A6175-AC02-48BD-8FB4-A250EC6CDBB7}" destId="{0106BAF1-865D-4C50-9E31-B9702FD02C4F}" srcOrd="2" destOrd="0" presId="urn:microsoft.com/office/officeart/2008/layout/LinedList"/>
    <dgm:cxn modelId="{1343C16A-1671-44AF-ABF9-BC27002A59B8}" type="presParOf" srcId="{127A6175-AC02-48BD-8FB4-A250EC6CDBB7}" destId="{5238D548-32D2-4E94-8AB1-3BDCE7D3BF27}" srcOrd="3" destOrd="0" presId="urn:microsoft.com/office/officeart/2008/layout/LinedList"/>
    <dgm:cxn modelId="{AFFEC892-7890-4EA1-9C60-01FBF29529CB}" type="presParOf" srcId="{5238D548-32D2-4E94-8AB1-3BDCE7D3BF27}" destId="{9F37E085-3D62-4D76-96D5-ED841B80EB90}" srcOrd="0" destOrd="0" presId="urn:microsoft.com/office/officeart/2008/layout/LinedList"/>
    <dgm:cxn modelId="{2E80F9EB-F271-4FD3-A209-70F2B6B6CEE1}" type="presParOf" srcId="{5238D548-32D2-4E94-8AB1-3BDCE7D3BF27}" destId="{84733D21-C521-46AA-AB50-060021ACE4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DE065D-6207-481D-82E4-DE47B723774C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4E000F3-6800-4556-B96C-FC3C24125849}">
      <dgm:prSet/>
      <dgm:spPr/>
      <dgm:t>
        <a:bodyPr/>
        <a:lstStyle/>
        <a:p>
          <a:r>
            <a:rPr lang="hu-HU"/>
            <a:t>Az önkéntes tevékenység alatt ellenszolgáltatás nélkül végzett munkát és szolgálatot értünk, melyet (az önkéntesek) szabad akaratból mások javára végeznek.</a:t>
          </a:r>
          <a:endParaRPr lang="en-US"/>
        </a:p>
      </dgm:t>
    </dgm:pt>
    <dgm:pt modelId="{6D278268-28A8-4047-A075-16ED960A0EEF}" type="parTrans" cxnId="{A47A20AB-4703-44EE-B144-12E0503E981D}">
      <dgm:prSet/>
      <dgm:spPr/>
      <dgm:t>
        <a:bodyPr/>
        <a:lstStyle/>
        <a:p>
          <a:endParaRPr lang="en-US"/>
        </a:p>
      </dgm:t>
    </dgm:pt>
    <dgm:pt modelId="{79C17D08-AED6-4155-80E3-64367E37048C}" type="sibTrans" cxnId="{A47A20AB-4703-44EE-B144-12E0503E981D}">
      <dgm:prSet/>
      <dgm:spPr/>
      <dgm:t>
        <a:bodyPr/>
        <a:lstStyle/>
        <a:p>
          <a:endParaRPr lang="en-US"/>
        </a:p>
      </dgm:t>
    </dgm:pt>
    <dgm:pt modelId="{86C61C5F-4DD6-4EA7-AAD1-19AA1B593845}">
      <dgm:prSet/>
      <dgm:spPr/>
      <dgm:t>
        <a:bodyPr/>
        <a:lstStyle/>
        <a:p>
          <a:r>
            <a:rPr lang="hu-HU"/>
            <a:t>Proszociális magatartás/ </a:t>
          </a:r>
        </a:p>
        <a:p>
          <a:r>
            <a:rPr lang="hu-HU"/>
            <a:t>Társadal</a:t>
          </a:r>
          <a:r>
            <a:rPr lang="en-US"/>
            <a:t>o</a:t>
          </a:r>
          <a:r>
            <a:rPr lang="hu-HU"/>
            <a:t>mérzékenyítő erőforrás</a:t>
          </a:r>
          <a:endParaRPr lang="en-US"/>
        </a:p>
      </dgm:t>
    </dgm:pt>
    <dgm:pt modelId="{999AE46F-F6AA-4FC6-800C-F3574D070A86}" type="parTrans" cxnId="{3A88BF1A-6394-4561-BD7C-9AC57958CA75}">
      <dgm:prSet/>
      <dgm:spPr/>
      <dgm:t>
        <a:bodyPr/>
        <a:lstStyle/>
        <a:p>
          <a:endParaRPr lang="en-US"/>
        </a:p>
      </dgm:t>
    </dgm:pt>
    <dgm:pt modelId="{7A133A52-BC72-4EF6-A4FE-0E9CA1D394E9}" type="sibTrans" cxnId="{3A88BF1A-6394-4561-BD7C-9AC57958CA75}">
      <dgm:prSet/>
      <dgm:spPr/>
      <dgm:t>
        <a:bodyPr/>
        <a:lstStyle/>
        <a:p>
          <a:endParaRPr lang="en-US"/>
        </a:p>
      </dgm:t>
    </dgm:pt>
    <dgm:pt modelId="{2C6C43DE-329A-4529-912C-6AFEC9340978}">
      <dgm:prSet/>
      <dgm:spPr/>
      <dgm:t>
        <a:bodyPr/>
        <a:lstStyle/>
        <a:p>
          <a:r>
            <a:rPr lang="hu-HU"/>
            <a:t>Szervezeti kontextus: az önkéntes tevékenységet végzők egy része valamilyen szervezethez kapcsolódva végzi embertársaik segítését, de létezik ún. informális, szervezeti kereteken kívüli önkéntesség is.</a:t>
          </a:r>
          <a:endParaRPr lang="en-US"/>
        </a:p>
      </dgm:t>
    </dgm:pt>
    <dgm:pt modelId="{705F915A-39A7-4E34-B858-A9C5C7F4CE18}" type="parTrans" cxnId="{E046B4D9-9754-4D37-B67A-FBBD95B69E33}">
      <dgm:prSet/>
      <dgm:spPr/>
      <dgm:t>
        <a:bodyPr/>
        <a:lstStyle/>
        <a:p>
          <a:endParaRPr lang="en-US"/>
        </a:p>
      </dgm:t>
    </dgm:pt>
    <dgm:pt modelId="{B4410F4B-6520-439F-BA5F-39438D8B2AA6}" type="sibTrans" cxnId="{E046B4D9-9754-4D37-B67A-FBBD95B69E33}">
      <dgm:prSet/>
      <dgm:spPr/>
      <dgm:t>
        <a:bodyPr/>
        <a:lstStyle/>
        <a:p>
          <a:endParaRPr lang="en-US"/>
        </a:p>
      </dgm:t>
    </dgm:pt>
    <dgm:pt modelId="{02963A45-D65B-4BBF-92E1-EFAF041C6DEF}">
      <dgm:prSet/>
      <dgm:spPr/>
      <dgm:t>
        <a:bodyPr/>
        <a:lstStyle/>
        <a:p>
          <a:r>
            <a:rPr lang="hu-HU"/>
            <a:t>„Az önkéntességet a következőképpen lehet meghatározni: olyan tevékenység, melyet egyénileg vagy csoportosan, rendszeresen vagy alkalmanként, belföldön vagy külföldön a közös jó érdekében, szabad akaratból, tudatosan végeznek anyagi ellenszolgáltatás, fizetség nélkül. „</a:t>
          </a:r>
          <a:endParaRPr lang="en-US"/>
        </a:p>
        <a:p>
          <a:r>
            <a:rPr lang="en-US">
              <a:hlinkClick xmlns:r="http://schemas.openxmlformats.org/officeDocument/2006/relationships" r:id="rId1"/>
            </a:rPr>
            <a:t>http://www.onkentes.hu/cikkek/nemzetkoezi-viszonylatban</a:t>
          </a:r>
          <a:r>
            <a:rPr lang="en-US"/>
            <a:t> (let</a:t>
          </a:r>
          <a:r>
            <a:rPr lang="hu-HU"/>
            <a:t>öltés 2016.06.01.)</a:t>
          </a:r>
          <a:endParaRPr lang="en-US"/>
        </a:p>
      </dgm:t>
    </dgm:pt>
    <dgm:pt modelId="{EDD688F3-67BD-4002-A986-8127DFD9D522}" type="parTrans" cxnId="{2B96EE53-7E71-4E4E-97FD-6C6253B86342}">
      <dgm:prSet/>
      <dgm:spPr/>
      <dgm:t>
        <a:bodyPr/>
        <a:lstStyle/>
        <a:p>
          <a:endParaRPr lang="hu-HU"/>
        </a:p>
      </dgm:t>
    </dgm:pt>
    <dgm:pt modelId="{DE395741-DB75-4605-8E53-6C25EC1A8931}" type="sibTrans" cxnId="{2B96EE53-7E71-4E4E-97FD-6C6253B86342}">
      <dgm:prSet/>
      <dgm:spPr/>
      <dgm:t>
        <a:bodyPr/>
        <a:lstStyle/>
        <a:p>
          <a:endParaRPr lang="hu-HU"/>
        </a:p>
      </dgm:t>
    </dgm:pt>
    <dgm:pt modelId="{942484AB-EB90-42B4-8854-422863FD7CB2}" type="pres">
      <dgm:prSet presAssocID="{66DE065D-6207-481D-82E4-DE47B723774C}" presName="diagram" presStyleCnt="0">
        <dgm:presLayoutVars>
          <dgm:dir/>
          <dgm:resizeHandles val="exact"/>
        </dgm:presLayoutVars>
      </dgm:prSet>
      <dgm:spPr/>
    </dgm:pt>
    <dgm:pt modelId="{08D1AE58-3A87-4645-9041-EBF416B76991}" type="pres">
      <dgm:prSet presAssocID="{54E000F3-6800-4556-B96C-FC3C24125849}" presName="node" presStyleLbl="node1" presStyleIdx="0" presStyleCnt="4">
        <dgm:presLayoutVars>
          <dgm:bulletEnabled val="1"/>
        </dgm:presLayoutVars>
      </dgm:prSet>
      <dgm:spPr/>
    </dgm:pt>
    <dgm:pt modelId="{9B075BF8-255D-4E14-B834-6111BA658FBD}" type="pres">
      <dgm:prSet presAssocID="{79C17D08-AED6-4155-80E3-64367E37048C}" presName="sibTrans" presStyleCnt="0"/>
      <dgm:spPr/>
    </dgm:pt>
    <dgm:pt modelId="{E56805E8-E6ED-4E1F-A860-5B1BBED18023}" type="pres">
      <dgm:prSet presAssocID="{86C61C5F-4DD6-4EA7-AAD1-19AA1B593845}" presName="node" presStyleLbl="node1" presStyleIdx="1" presStyleCnt="4">
        <dgm:presLayoutVars>
          <dgm:bulletEnabled val="1"/>
        </dgm:presLayoutVars>
      </dgm:prSet>
      <dgm:spPr/>
    </dgm:pt>
    <dgm:pt modelId="{9AFDEFF6-3D6D-41DA-A256-F66A7C14FB42}" type="pres">
      <dgm:prSet presAssocID="{7A133A52-BC72-4EF6-A4FE-0E9CA1D394E9}" presName="sibTrans" presStyleCnt="0"/>
      <dgm:spPr/>
    </dgm:pt>
    <dgm:pt modelId="{2A242777-83C5-4C5B-B57C-9ADBE4E9E67C}" type="pres">
      <dgm:prSet presAssocID="{2C6C43DE-329A-4529-912C-6AFEC9340978}" presName="node" presStyleLbl="node1" presStyleIdx="2" presStyleCnt="4">
        <dgm:presLayoutVars>
          <dgm:bulletEnabled val="1"/>
        </dgm:presLayoutVars>
      </dgm:prSet>
      <dgm:spPr/>
    </dgm:pt>
    <dgm:pt modelId="{710E65DC-173D-418A-979A-A331B289231C}" type="pres">
      <dgm:prSet presAssocID="{B4410F4B-6520-439F-BA5F-39438D8B2AA6}" presName="sibTrans" presStyleCnt="0"/>
      <dgm:spPr/>
    </dgm:pt>
    <dgm:pt modelId="{0AF7F0FD-E7F5-4A24-B23A-8DDE7BDA38A8}" type="pres">
      <dgm:prSet presAssocID="{02963A45-D65B-4BBF-92E1-EFAF041C6DEF}" presName="node" presStyleLbl="node1" presStyleIdx="3" presStyleCnt="4">
        <dgm:presLayoutVars>
          <dgm:bulletEnabled val="1"/>
        </dgm:presLayoutVars>
      </dgm:prSet>
      <dgm:spPr/>
    </dgm:pt>
  </dgm:ptLst>
  <dgm:cxnLst>
    <dgm:cxn modelId="{7D652609-5778-44DF-8017-892C36A3AEA1}" type="presOf" srcId="{66DE065D-6207-481D-82E4-DE47B723774C}" destId="{942484AB-EB90-42B4-8854-422863FD7CB2}" srcOrd="0" destOrd="0" presId="urn:microsoft.com/office/officeart/2005/8/layout/default"/>
    <dgm:cxn modelId="{3A88BF1A-6394-4561-BD7C-9AC57958CA75}" srcId="{66DE065D-6207-481D-82E4-DE47B723774C}" destId="{86C61C5F-4DD6-4EA7-AAD1-19AA1B593845}" srcOrd="1" destOrd="0" parTransId="{999AE46F-F6AA-4FC6-800C-F3574D070A86}" sibTransId="{7A133A52-BC72-4EF6-A4FE-0E9CA1D394E9}"/>
    <dgm:cxn modelId="{2B96EE53-7E71-4E4E-97FD-6C6253B86342}" srcId="{66DE065D-6207-481D-82E4-DE47B723774C}" destId="{02963A45-D65B-4BBF-92E1-EFAF041C6DEF}" srcOrd="3" destOrd="0" parTransId="{EDD688F3-67BD-4002-A986-8127DFD9D522}" sibTransId="{DE395741-DB75-4605-8E53-6C25EC1A8931}"/>
    <dgm:cxn modelId="{DBC0319D-407C-4DF6-BCE6-485411454373}" type="presOf" srcId="{02963A45-D65B-4BBF-92E1-EFAF041C6DEF}" destId="{0AF7F0FD-E7F5-4A24-B23A-8DDE7BDA38A8}" srcOrd="0" destOrd="0" presId="urn:microsoft.com/office/officeart/2005/8/layout/default"/>
    <dgm:cxn modelId="{A47A20AB-4703-44EE-B144-12E0503E981D}" srcId="{66DE065D-6207-481D-82E4-DE47B723774C}" destId="{54E000F3-6800-4556-B96C-FC3C24125849}" srcOrd="0" destOrd="0" parTransId="{6D278268-28A8-4047-A075-16ED960A0EEF}" sibTransId="{79C17D08-AED6-4155-80E3-64367E37048C}"/>
    <dgm:cxn modelId="{2C91FDC8-B700-4BDB-A8E1-55586F31409C}" type="presOf" srcId="{54E000F3-6800-4556-B96C-FC3C24125849}" destId="{08D1AE58-3A87-4645-9041-EBF416B76991}" srcOrd="0" destOrd="0" presId="urn:microsoft.com/office/officeart/2005/8/layout/default"/>
    <dgm:cxn modelId="{631E2ECC-2F7F-4859-8639-75822DF01781}" type="presOf" srcId="{86C61C5F-4DD6-4EA7-AAD1-19AA1B593845}" destId="{E56805E8-E6ED-4E1F-A860-5B1BBED18023}" srcOrd="0" destOrd="0" presId="urn:microsoft.com/office/officeart/2005/8/layout/default"/>
    <dgm:cxn modelId="{E046B4D9-9754-4D37-B67A-FBBD95B69E33}" srcId="{66DE065D-6207-481D-82E4-DE47B723774C}" destId="{2C6C43DE-329A-4529-912C-6AFEC9340978}" srcOrd="2" destOrd="0" parTransId="{705F915A-39A7-4E34-B858-A9C5C7F4CE18}" sibTransId="{B4410F4B-6520-439F-BA5F-39438D8B2AA6}"/>
    <dgm:cxn modelId="{74F090EF-F901-4908-9126-F2C8661E408C}" type="presOf" srcId="{2C6C43DE-329A-4529-912C-6AFEC9340978}" destId="{2A242777-83C5-4C5B-B57C-9ADBE4E9E67C}" srcOrd="0" destOrd="0" presId="urn:microsoft.com/office/officeart/2005/8/layout/default"/>
    <dgm:cxn modelId="{8A8FD8C9-BD54-4BCC-8CA9-939583249264}" type="presParOf" srcId="{942484AB-EB90-42B4-8854-422863FD7CB2}" destId="{08D1AE58-3A87-4645-9041-EBF416B76991}" srcOrd="0" destOrd="0" presId="urn:microsoft.com/office/officeart/2005/8/layout/default"/>
    <dgm:cxn modelId="{192FA2E8-81F2-412E-99E9-C8A67EA44C44}" type="presParOf" srcId="{942484AB-EB90-42B4-8854-422863FD7CB2}" destId="{9B075BF8-255D-4E14-B834-6111BA658FBD}" srcOrd="1" destOrd="0" presId="urn:microsoft.com/office/officeart/2005/8/layout/default"/>
    <dgm:cxn modelId="{B45A2D53-CB1C-48AE-8052-BD2005B1007A}" type="presParOf" srcId="{942484AB-EB90-42B4-8854-422863FD7CB2}" destId="{E56805E8-E6ED-4E1F-A860-5B1BBED18023}" srcOrd="2" destOrd="0" presId="urn:microsoft.com/office/officeart/2005/8/layout/default"/>
    <dgm:cxn modelId="{CB36CC77-0468-47F3-B796-03F5217A2285}" type="presParOf" srcId="{942484AB-EB90-42B4-8854-422863FD7CB2}" destId="{9AFDEFF6-3D6D-41DA-A256-F66A7C14FB42}" srcOrd="3" destOrd="0" presId="urn:microsoft.com/office/officeart/2005/8/layout/default"/>
    <dgm:cxn modelId="{83CBEA5D-7482-4716-BC5E-2A2A17864FD8}" type="presParOf" srcId="{942484AB-EB90-42B4-8854-422863FD7CB2}" destId="{2A242777-83C5-4C5B-B57C-9ADBE4E9E67C}" srcOrd="4" destOrd="0" presId="urn:microsoft.com/office/officeart/2005/8/layout/default"/>
    <dgm:cxn modelId="{3BA13EC4-3BB7-4E21-87E4-4F830FF243EB}" type="presParOf" srcId="{942484AB-EB90-42B4-8854-422863FD7CB2}" destId="{710E65DC-173D-418A-979A-A331B289231C}" srcOrd="5" destOrd="0" presId="urn:microsoft.com/office/officeart/2005/8/layout/default"/>
    <dgm:cxn modelId="{A2B915D9-5B4A-4180-98A2-F4D8EC8F0765}" type="presParOf" srcId="{942484AB-EB90-42B4-8854-422863FD7CB2}" destId="{0AF7F0FD-E7F5-4A24-B23A-8DDE7BDA38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64B4E-A118-405D-AC04-2A889B513984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763DE-C006-4B19-B562-49035A0A8019}">
      <dsp:nvSpPr>
        <dsp:cNvPr id="0" name=""/>
        <dsp:cNvSpPr/>
      </dsp:nvSpPr>
      <dsp:spPr>
        <a:xfrm>
          <a:off x="0" y="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/>
            <a:t>Szociális kommunikáció</a:t>
          </a:r>
          <a:endParaRPr lang="en-US" sz="2600" kern="1200"/>
        </a:p>
      </dsp:txBody>
      <dsp:txXfrm>
        <a:off x="0" y="0"/>
        <a:ext cx="10058399" cy="946520"/>
      </dsp:txXfrm>
    </dsp:sp>
    <dsp:sp modelId="{0EE52B89-7180-464F-82BA-A4E202168E65}">
      <dsp:nvSpPr>
        <dsp:cNvPr id="0" name=""/>
        <dsp:cNvSpPr/>
      </dsp:nvSpPr>
      <dsp:spPr>
        <a:xfrm>
          <a:off x="0" y="946520"/>
          <a:ext cx="10058399" cy="0"/>
        </a:xfrm>
        <a:prstGeom prst="lin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1EECA-3F36-4EDF-8AE3-FBEEE15249B6}">
      <dsp:nvSpPr>
        <dsp:cNvPr id="0" name=""/>
        <dsp:cNvSpPr/>
      </dsp:nvSpPr>
      <dsp:spPr>
        <a:xfrm>
          <a:off x="0" y="94652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/>
            <a:t>Szociális szervezőképesség</a:t>
          </a:r>
          <a:endParaRPr lang="en-US" sz="2600" kern="1200"/>
        </a:p>
      </dsp:txBody>
      <dsp:txXfrm>
        <a:off x="0" y="946520"/>
        <a:ext cx="10058399" cy="946520"/>
      </dsp:txXfrm>
    </dsp:sp>
    <dsp:sp modelId="{2E24F0F3-798E-4E2B-BBBB-C732EA0F13E2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5374-41AC-4FB6-9938-F6794ABB8EAE}">
      <dsp:nvSpPr>
        <dsp:cNvPr id="0" name=""/>
        <dsp:cNvSpPr/>
      </dsp:nvSpPr>
      <dsp:spPr>
        <a:xfrm>
          <a:off x="0" y="189304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/>
            <a:t>Szociális érdekérvényesítés (együttműködés, versengés, segítés, vezetés)</a:t>
          </a:r>
          <a:endParaRPr lang="en-US" sz="2600" kern="1200"/>
        </a:p>
      </dsp:txBody>
      <dsp:txXfrm>
        <a:off x="0" y="1893040"/>
        <a:ext cx="10058399" cy="946520"/>
      </dsp:txXfrm>
    </dsp:sp>
    <dsp:sp modelId="{2C223D38-3959-41A5-B170-73634DE024EA}">
      <dsp:nvSpPr>
        <dsp:cNvPr id="0" name=""/>
        <dsp:cNvSpPr/>
      </dsp:nvSpPr>
      <dsp:spPr>
        <a:xfrm>
          <a:off x="0" y="2839560"/>
          <a:ext cx="10058399" cy="0"/>
        </a:xfrm>
        <a:prstGeom prst="lin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8E53E-2E21-4A59-AABD-857F5DE0787F}">
      <dsp:nvSpPr>
        <dsp:cNvPr id="0" name=""/>
        <dsp:cNvSpPr/>
      </dsp:nvSpPr>
      <dsp:spPr>
        <a:xfrm>
          <a:off x="0" y="283956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/>
            <a:t>Szociális tanulás és szociális nevelés</a:t>
          </a:r>
          <a:endParaRPr lang="en-US" sz="2600" kern="1200"/>
        </a:p>
      </dsp:txBody>
      <dsp:txXfrm>
        <a:off x="0" y="2839560"/>
        <a:ext cx="10058399" cy="946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1CA3C-D705-42C2-A0FC-E5B9D2A89969}">
      <dsp:nvSpPr>
        <dsp:cNvPr id="0" name=""/>
        <dsp:cNvSpPr/>
      </dsp:nvSpPr>
      <dsp:spPr>
        <a:xfrm>
          <a:off x="791372" y="446"/>
          <a:ext cx="4992228" cy="1522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Számos pozitív hozadéka és hatása van az egyénre, a közösségekre, de a társadalom egészére is.</a:t>
          </a:r>
          <a:endParaRPr lang="en-US" sz="2100" kern="1200" dirty="0"/>
        </a:p>
      </dsp:txBody>
      <dsp:txXfrm>
        <a:off x="791372" y="446"/>
        <a:ext cx="4992228" cy="1522629"/>
      </dsp:txXfrm>
    </dsp:sp>
    <dsp:sp modelId="{33696C94-EEF7-4672-AC63-C1E78A3BBD8F}">
      <dsp:nvSpPr>
        <dsp:cNvPr id="0" name=""/>
        <dsp:cNvSpPr/>
      </dsp:nvSpPr>
      <dsp:spPr>
        <a:xfrm>
          <a:off x="791372" y="2147104"/>
          <a:ext cx="4992228" cy="1522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Általa kialakulnak a bizalom, a szolidaritás és az együttműködés társadalmi hálózatai, valamint a közösségi ügyekben való részvétel igénye (állampolgári felelősségérzet, elkötelezettség)</a:t>
          </a:r>
          <a:endParaRPr lang="en-US" sz="2100" kern="1200" dirty="0"/>
        </a:p>
      </dsp:txBody>
      <dsp:txXfrm>
        <a:off x="791372" y="2147104"/>
        <a:ext cx="4992228" cy="15226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03C25-6CD8-46D5-9475-BFEAC8802A66}">
      <dsp:nvSpPr>
        <dsp:cNvPr id="0" name=""/>
        <dsp:cNvSpPr/>
      </dsp:nvSpPr>
      <dsp:spPr>
        <a:xfrm>
          <a:off x="0" y="354579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37E86-4EF0-470F-809F-58F01A7C3F7A}">
      <dsp:nvSpPr>
        <dsp:cNvPr id="0" name=""/>
        <dsp:cNvSpPr/>
      </dsp:nvSpPr>
      <dsp:spPr>
        <a:xfrm>
          <a:off x="502920" y="44619"/>
          <a:ext cx="704088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Egyházak</a:t>
          </a:r>
          <a:endParaRPr lang="en-US" sz="2100" kern="1200"/>
        </a:p>
      </dsp:txBody>
      <dsp:txXfrm>
        <a:off x="533182" y="74881"/>
        <a:ext cx="6980356" cy="559396"/>
      </dsp:txXfrm>
    </dsp:sp>
    <dsp:sp modelId="{34A4561E-5E54-4514-A6B1-1F7E1D2C5AD2}">
      <dsp:nvSpPr>
        <dsp:cNvPr id="0" name=""/>
        <dsp:cNvSpPr/>
      </dsp:nvSpPr>
      <dsp:spPr>
        <a:xfrm>
          <a:off x="0" y="1307139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76F4D-FD2A-4ABD-972F-74CB8E01EDD7}">
      <dsp:nvSpPr>
        <dsp:cNvPr id="0" name=""/>
        <dsp:cNvSpPr/>
      </dsp:nvSpPr>
      <dsp:spPr>
        <a:xfrm>
          <a:off x="502920" y="997179"/>
          <a:ext cx="7040880" cy="61992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Pártok</a:t>
          </a:r>
          <a:endParaRPr lang="en-US" sz="2100" kern="1200"/>
        </a:p>
      </dsp:txBody>
      <dsp:txXfrm>
        <a:off x="533182" y="1027441"/>
        <a:ext cx="6980356" cy="559396"/>
      </dsp:txXfrm>
    </dsp:sp>
    <dsp:sp modelId="{C7431155-8804-4A8B-97FF-75F05381C652}">
      <dsp:nvSpPr>
        <dsp:cNvPr id="0" name=""/>
        <dsp:cNvSpPr/>
      </dsp:nvSpPr>
      <dsp:spPr>
        <a:xfrm>
          <a:off x="0" y="2259700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E32A8-1190-48B2-BCD3-632EDA734C49}">
      <dsp:nvSpPr>
        <dsp:cNvPr id="0" name=""/>
        <dsp:cNvSpPr/>
      </dsp:nvSpPr>
      <dsp:spPr>
        <a:xfrm>
          <a:off x="502920" y="1949739"/>
          <a:ext cx="7040880" cy="61992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Civil szervezetek</a:t>
          </a:r>
          <a:endParaRPr lang="en-US" sz="2100" kern="1200"/>
        </a:p>
      </dsp:txBody>
      <dsp:txXfrm>
        <a:off x="533182" y="1980001"/>
        <a:ext cx="6980356" cy="559396"/>
      </dsp:txXfrm>
    </dsp:sp>
    <dsp:sp modelId="{90627C7D-4146-498A-A4B5-2F45655E85F9}">
      <dsp:nvSpPr>
        <dsp:cNvPr id="0" name=""/>
        <dsp:cNvSpPr/>
      </dsp:nvSpPr>
      <dsp:spPr>
        <a:xfrm>
          <a:off x="0" y="3212260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EB58-F10F-425B-9993-784CABBE7B01}">
      <dsp:nvSpPr>
        <dsp:cNvPr id="0" name=""/>
        <dsp:cNvSpPr/>
      </dsp:nvSpPr>
      <dsp:spPr>
        <a:xfrm>
          <a:off x="502920" y="2902300"/>
          <a:ext cx="7040880" cy="61992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Gazdasági egységek</a:t>
          </a:r>
          <a:endParaRPr lang="en-US" sz="2100" kern="1200"/>
        </a:p>
      </dsp:txBody>
      <dsp:txXfrm>
        <a:off x="533182" y="2932562"/>
        <a:ext cx="6980356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AEE3-D338-4B9A-AB88-C4C936D051A3}">
      <dsp:nvSpPr>
        <dsp:cNvPr id="0" name=""/>
        <dsp:cNvSpPr/>
      </dsp:nvSpPr>
      <dsp:spPr>
        <a:xfrm>
          <a:off x="0" y="89495"/>
          <a:ext cx="6797675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Gondoljuk át, hogy milyen okok motiválták az önkéntes tevékenységre?</a:t>
          </a:r>
          <a:endParaRPr lang="en-US" sz="2600" kern="1200" dirty="0"/>
        </a:p>
      </dsp:txBody>
      <dsp:txXfrm>
        <a:off x="50489" y="139984"/>
        <a:ext cx="6696697" cy="933302"/>
      </dsp:txXfrm>
    </dsp:sp>
    <dsp:sp modelId="{5095D425-C77B-4C51-A5FD-9BA125152359}">
      <dsp:nvSpPr>
        <dsp:cNvPr id="0" name=""/>
        <dsp:cNvSpPr/>
      </dsp:nvSpPr>
      <dsp:spPr>
        <a:xfrm>
          <a:off x="0" y="1198655"/>
          <a:ext cx="6797675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Másokat ez nem motiválhat?</a:t>
          </a:r>
          <a:endParaRPr lang="en-US" sz="2600" kern="1200" dirty="0"/>
        </a:p>
      </dsp:txBody>
      <dsp:txXfrm>
        <a:off x="50489" y="1249144"/>
        <a:ext cx="6696697" cy="933302"/>
      </dsp:txXfrm>
    </dsp:sp>
    <dsp:sp modelId="{24B12EA8-2369-4BF9-BED7-89A2F6BEAE1A}">
      <dsp:nvSpPr>
        <dsp:cNvPr id="0" name=""/>
        <dsp:cNvSpPr/>
      </dsp:nvSpPr>
      <dsp:spPr>
        <a:xfrm>
          <a:off x="0" y="2307815"/>
          <a:ext cx="6797675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Meggyőzhetem?</a:t>
          </a:r>
          <a:endParaRPr lang="en-US" sz="2600" kern="1200" dirty="0"/>
        </a:p>
      </dsp:txBody>
      <dsp:txXfrm>
        <a:off x="50489" y="2358304"/>
        <a:ext cx="6696697" cy="933302"/>
      </dsp:txXfrm>
    </dsp:sp>
    <dsp:sp modelId="{63805630-7E8C-40FE-9794-CF93AC13B819}">
      <dsp:nvSpPr>
        <dsp:cNvPr id="0" name=""/>
        <dsp:cNvSpPr/>
      </dsp:nvSpPr>
      <dsp:spPr>
        <a:xfrm>
          <a:off x="0" y="3416976"/>
          <a:ext cx="6797675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 személyes kapcsolatok fontossága </a:t>
          </a:r>
          <a:endParaRPr lang="en-US" sz="2600" kern="1200" dirty="0"/>
        </a:p>
      </dsp:txBody>
      <dsp:txXfrm>
        <a:off x="50489" y="3467465"/>
        <a:ext cx="6696697" cy="933302"/>
      </dsp:txXfrm>
    </dsp:sp>
    <dsp:sp modelId="{661455D0-E4CE-463C-BF85-C52877900CB0}">
      <dsp:nvSpPr>
        <dsp:cNvPr id="0" name=""/>
        <dsp:cNvSpPr/>
      </dsp:nvSpPr>
      <dsp:spPr>
        <a:xfrm>
          <a:off x="0" y="4526136"/>
          <a:ext cx="6797675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Az egyéni (személyes) motivációs alapvető- valamilyen céllal végezzük</a:t>
          </a:r>
          <a:endParaRPr lang="en-US" sz="2600" kern="1200" dirty="0"/>
        </a:p>
      </dsp:txBody>
      <dsp:txXfrm>
        <a:off x="50489" y="4576625"/>
        <a:ext cx="6696697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92731-8E89-482D-AA48-D30D5271204B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8C9AE-DED5-4989-94ED-685BF4810790}">
      <dsp:nvSpPr>
        <dsp:cNvPr id="0" name=""/>
        <dsp:cNvSpPr/>
      </dsp:nvSpPr>
      <dsp:spPr>
        <a:xfrm>
          <a:off x="0" y="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300" kern="1200"/>
            <a:t>Interperszonális viselkedés</a:t>
          </a:r>
          <a:endParaRPr lang="en-US" sz="4300" kern="1200"/>
        </a:p>
      </dsp:txBody>
      <dsp:txXfrm>
        <a:off x="0" y="0"/>
        <a:ext cx="10058399" cy="946520"/>
      </dsp:txXfrm>
    </dsp:sp>
    <dsp:sp modelId="{54F90EC6-AD6F-4669-A82D-E3657B4C8A36}">
      <dsp:nvSpPr>
        <dsp:cNvPr id="0" name=""/>
        <dsp:cNvSpPr/>
      </dsp:nvSpPr>
      <dsp:spPr>
        <a:xfrm>
          <a:off x="0" y="946520"/>
          <a:ext cx="10058399" cy="0"/>
        </a:xfrm>
        <a:prstGeom prst="lin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A0EA-EB04-45D1-9EB0-8A643A7B724E}">
      <dsp:nvSpPr>
        <dsp:cNvPr id="0" name=""/>
        <dsp:cNvSpPr/>
      </dsp:nvSpPr>
      <dsp:spPr>
        <a:xfrm>
          <a:off x="0" y="94652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300" kern="1200"/>
            <a:t>Én-orientált viselkedés</a:t>
          </a:r>
          <a:endParaRPr lang="en-US" sz="4300" kern="1200"/>
        </a:p>
      </dsp:txBody>
      <dsp:txXfrm>
        <a:off x="0" y="946520"/>
        <a:ext cx="10058399" cy="946520"/>
      </dsp:txXfrm>
    </dsp:sp>
    <dsp:sp modelId="{A564245C-F788-4807-86C6-2EBC7F359768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E73B4-4B1C-4D8E-8087-58E5B828CAC4}">
      <dsp:nvSpPr>
        <dsp:cNvPr id="0" name=""/>
        <dsp:cNvSpPr/>
      </dsp:nvSpPr>
      <dsp:spPr>
        <a:xfrm>
          <a:off x="0" y="189304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300" kern="1200"/>
            <a:t>Feladat-orientált viselkedés</a:t>
          </a:r>
          <a:endParaRPr lang="en-US" sz="4300" kern="1200"/>
        </a:p>
      </dsp:txBody>
      <dsp:txXfrm>
        <a:off x="0" y="1893040"/>
        <a:ext cx="10058399" cy="946520"/>
      </dsp:txXfrm>
    </dsp:sp>
    <dsp:sp modelId="{40AF49D1-39AB-46D5-9A6D-4B0946F92E5D}">
      <dsp:nvSpPr>
        <dsp:cNvPr id="0" name=""/>
        <dsp:cNvSpPr/>
      </dsp:nvSpPr>
      <dsp:spPr>
        <a:xfrm>
          <a:off x="0" y="2839560"/>
          <a:ext cx="10058399" cy="0"/>
        </a:xfrm>
        <a:prstGeom prst="lin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0E3B3-245B-456F-A9FB-E18D9C9AC868}">
      <dsp:nvSpPr>
        <dsp:cNvPr id="0" name=""/>
        <dsp:cNvSpPr/>
      </dsp:nvSpPr>
      <dsp:spPr>
        <a:xfrm>
          <a:off x="0" y="283956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300" kern="1200"/>
            <a:t>Környezet-orientált viselkedés</a:t>
          </a:r>
          <a:endParaRPr lang="en-US" sz="4300" kern="1200"/>
        </a:p>
      </dsp:txBody>
      <dsp:txXfrm>
        <a:off x="0" y="2839560"/>
        <a:ext cx="10058399" cy="946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C735B-FC90-4935-AE52-6EF0D01DBBBE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23D32-29E7-41AE-A9AE-BC319B0D77DE}">
      <dsp:nvSpPr>
        <dsp:cNvPr id="0" name=""/>
        <dsp:cNvSpPr/>
      </dsp:nvSpPr>
      <dsp:spPr>
        <a:xfrm>
          <a:off x="0" y="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Érzések és gondolatok felismerésének fejlesztése</a:t>
          </a:r>
          <a:endParaRPr lang="en-US" sz="2100" kern="1200"/>
        </a:p>
      </dsp:txBody>
      <dsp:txXfrm>
        <a:off x="0" y="0"/>
        <a:ext cx="10058399" cy="473260"/>
      </dsp:txXfrm>
    </dsp:sp>
    <dsp:sp modelId="{CE308053-00A6-44AA-821C-3F30FF1A25D1}">
      <dsp:nvSpPr>
        <dsp:cNvPr id="0" name=""/>
        <dsp:cNvSpPr/>
      </dsp:nvSpPr>
      <dsp:spPr>
        <a:xfrm>
          <a:off x="0" y="473260"/>
          <a:ext cx="10058399" cy="0"/>
        </a:xfrm>
        <a:prstGeom prst="line">
          <a:avLst/>
        </a:prstGeom>
        <a:solidFill>
          <a:schemeClr val="accent5">
            <a:hueOff val="303874"/>
            <a:satOff val="-3413"/>
            <a:lumOff val="-728"/>
            <a:alphaOff val="0"/>
          </a:schemeClr>
        </a:solidFill>
        <a:ln w="15875" cap="flat" cmpd="sng" algn="ctr">
          <a:solidFill>
            <a:schemeClr val="accent5">
              <a:hueOff val="303874"/>
              <a:satOff val="-3413"/>
              <a:lumOff val="-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FC37B-3C65-4B9D-AAAE-65480BC6EA4D}">
      <dsp:nvSpPr>
        <dsp:cNvPr id="0" name=""/>
        <dsp:cNvSpPr/>
      </dsp:nvSpPr>
      <dsp:spPr>
        <a:xfrm>
          <a:off x="0" y="47326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Kommunikációs készségfejlesztés</a:t>
          </a:r>
          <a:endParaRPr lang="en-US" sz="2100" kern="1200" dirty="0"/>
        </a:p>
      </dsp:txBody>
      <dsp:txXfrm>
        <a:off x="0" y="473260"/>
        <a:ext cx="10058399" cy="473260"/>
      </dsp:txXfrm>
    </dsp:sp>
    <dsp:sp modelId="{99B5B214-588D-4AB5-B2E3-57C7455E484C}">
      <dsp:nvSpPr>
        <dsp:cNvPr id="0" name=""/>
        <dsp:cNvSpPr/>
      </dsp:nvSpPr>
      <dsp:spPr>
        <a:xfrm>
          <a:off x="0" y="946520"/>
          <a:ext cx="10058399" cy="0"/>
        </a:xfrm>
        <a:prstGeom prst="line">
          <a:avLst/>
        </a:prstGeom>
        <a:solidFill>
          <a:schemeClr val="accent5">
            <a:hueOff val="607749"/>
            <a:satOff val="-6826"/>
            <a:lumOff val="-1457"/>
            <a:alphaOff val="0"/>
          </a:schemeClr>
        </a:solidFill>
        <a:ln w="15875" cap="flat" cmpd="sng" algn="ctr">
          <a:solidFill>
            <a:schemeClr val="accent5">
              <a:hueOff val="607749"/>
              <a:satOff val="-6826"/>
              <a:lumOff val="-1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2F3D4-0BCA-4C60-9142-624D49794EE9}">
      <dsp:nvSpPr>
        <dsp:cNvPr id="0" name=""/>
        <dsp:cNvSpPr/>
      </dsp:nvSpPr>
      <dsp:spPr>
        <a:xfrm>
          <a:off x="0" y="94652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Csoportos tréning</a:t>
          </a:r>
          <a:endParaRPr lang="en-US" sz="2100" kern="1200"/>
        </a:p>
      </dsp:txBody>
      <dsp:txXfrm>
        <a:off x="0" y="946520"/>
        <a:ext cx="10058399" cy="473260"/>
      </dsp:txXfrm>
    </dsp:sp>
    <dsp:sp modelId="{B878625D-4C3A-4F13-8E36-E637C0F898B1}">
      <dsp:nvSpPr>
        <dsp:cNvPr id="0" name=""/>
        <dsp:cNvSpPr/>
      </dsp:nvSpPr>
      <dsp:spPr>
        <a:xfrm>
          <a:off x="0" y="1419780"/>
          <a:ext cx="10058399" cy="0"/>
        </a:xfrm>
        <a:prstGeom prst="line">
          <a:avLst/>
        </a:prstGeom>
        <a:solidFill>
          <a:schemeClr val="accent5">
            <a:hueOff val="911623"/>
            <a:satOff val="-10239"/>
            <a:lumOff val="-2185"/>
            <a:alphaOff val="0"/>
          </a:schemeClr>
        </a:solidFill>
        <a:ln w="15875" cap="flat" cmpd="sng" algn="ctr">
          <a:solidFill>
            <a:schemeClr val="accent5">
              <a:hueOff val="911623"/>
              <a:satOff val="-10239"/>
              <a:lumOff val="-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0A007-F1C3-48A4-8D3F-1D0C4E1C4884}">
      <dsp:nvSpPr>
        <dsp:cNvPr id="0" name=""/>
        <dsp:cNvSpPr/>
      </dsp:nvSpPr>
      <dsp:spPr>
        <a:xfrm>
          <a:off x="0" y="141978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Kölcsönösség fejlesztése</a:t>
          </a:r>
          <a:endParaRPr lang="en-US" sz="2100" kern="1200"/>
        </a:p>
      </dsp:txBody>
      <dsp:txXfrm>
        <a:off x="0" y="1419780"/>
        <a:ext cx="10058399" cy="473260"/>
      </dsp:txXfrm>
    </dsp:sp>
    <dsp:sp modelId="{49F649AE-EA23-43FE-A7E0-F67DD1A76431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5">
            <a:hueOff val="1215497"/>
            <a:satOff val="-13652"/>
            <a:lumOff val="-2913"/>
            <a:alphaOff val="0"/>
          </a:schemeClr>
        </a:solidFill>
        <a:ln w="15875" cap="flat" cmpd="sng" algn="ctr">
          <a:solidFill>
            <a:schemeClr val="accent5">
              <a:hueOff val="1215497"/>
              <a:satOff val="-13652"/>
              <a:lumOff val="-2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FEDB9-948E-4882-BE52-A1A46370F387}">
      <dsp:nvSpPr>
        <dsp:cNvPr id="0" name=""/>
        <dsp:cNvSpPr/>
      </dsp:nvSpPr>
      <dsp:spPr>
        <a:xfrm>
          <a:off x="0" y="189304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 szociális problémamegoldás fejlesztése</a:t>
          </a:r>
          <a:endParaRPr lang="en-US" sz="2100" kern="1200"/>
        </a:p>
      </dsp:txBody>
      <dsp:txXfrm>
        <a:off x="0" y="1893040"/>
        <a:ext cx="10058399" cy="473260"/>
      </dsp:txXfrm>
    </dsp:sp>
    <dsp:sp modelId="{D75924A5-7A58-4947-9928-26AC63FD9B56}">
      <dsp:nvSpPr>
        <dsp:cNvPr id="0" name=""/>
        <dsp:cNvSpPr/>
      </dsp:nvSpPr>
      <dsp:spPr>
        <a:xfrm>
          <a:off x="0" y="2366300"/>
          <a:ext cx="10058399" cy="0"/>
        </a:xfrm>
        <a:prstGeom prst="line">
          <a:avLst/>
        </a:prstGeom>
        <a:solidFill>
          <a:schemeClr val="accent5">
            <a:hueOff val="1519371"/>
            <a:satOff val="-17065"/>
            <a:lumOff val="-3641"/>
            <a:alphaOff val="0"/>
          </a:schemeClr>
        </a:solidFill>
        <a:ln w="15875" cap="flat" cmpd="sng" algn="ctr">
          <a:solidFill>
            <a:schemeClr val="accent5">
              <a:hueOff val="1519371"/>
              <a:satOff val="-17065"/>
              <a:lumOff val="-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60732-2D60-4394-A200-17E326B4870E}">
      <dsp:nvSpPr>
        <dsp:cNvPr id="0" name=""/>
        <dsp:cNvSpPr/>
      </dsp:nvSpPr>
      <dsp:spPr>
        <a:xfrm>
          <a:off x="0" y="236630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Ön-modellezés video segítségével</a:t>
          </a:r>
          <a:endParaRPr lang="en-US" sz="2100" kern="1200"/>
        </a:p>
      </dsp:txBody>
      <dsp:txXfrm>
        <a:off x="0" y="2366300"/>
        <a:ext cx="10058399" cy="473260"/>
      </dsp:txXfrm>
    </dsp:sp>
    <dsp:sp modelId="{3BC9EE9A-2162-4276-8728-57D892261AB3}">
      <dsp:nvSpPr>
        <dsp:cNvPr id="0" name=""/>
        <dsp:cNvSpPr/>
      </dsp:nvSpPr>
      <dsp:spPr>
        <a:xfrm>
          <a:off x="0" y="2839560"/>
          <a:ext cx="10058399" cy="0"/>
        </a:xfrm>
        <a:prstGeom prst="line">
          <a:avLst/>
        </a:prstGeom>
        <a:solidFill>
          <a:schemeClr val="accent5">
            <a:hueOff val="1823246"/>
            <a:satOff val="-20478"/>
            <a:lumOff val="-4370"/>
            <a:alphaOff val="0"/>
          </a:schemeClr>
        </a:solidFill>
        <a:ln w="15875" cap="flat" cmpd="sng" algn="ctr">
          <a:solidFill>
            <a:schemeClr val="accent5">
              <a:hueOff val="1823246"/>
              <a:satOff val="-20478"/>
              <a:lumOff val="-4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BB2BC-05C2-4E84-A615-AD0C37A6988C}">
      <dsp:nvSpPr>
        <dsp:cNvPr id="0" name=""/>
        <dsp:cNvSpPr/>
      </dsp:nvSpPr>
      <dsp:spPr>
        <a:xfrm>
          <a:off x="0" y="283956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Társ bevonása</a:t>
          </a:r>
          <a:endParaRPr lang="en-US" sz="2100" kern="1200"/>
        </a:p>
      </dsp:txBody>
      <dsp:txXfrm>
        <a:off x="0" y="2839560"/>
        <a:ext cx="10058399" cy="473260"/>
      </dsp:txXfrm>
    </dsp:sp>
    <dsp:sp modelId="{860E6F6F-8C2F-4608-84A3-8E298FBD6A72}">
      <dsp:nvSpPr>
        <dsp:cNvPr id="0" name=""/>
        <dsp:cNvSpPr/>
      </dsp:nvSpPr>
      <dsp:spPr>
        <a:xfrm>
          <a:off x="0" y="3312820"/>
          <a:ext cx="10058399" cy="0"/>
        </a:xfrm>
        <a:prstGeom prst="lin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93FA8-D4B1-46AB-8251-91B9C6CEB4BC}">
      <dsp:nvSpPr>
        <dsp:cNvPr id="0" name=""/>
        <dsp:cNvSpPr/>
      </dsp:nvSpPr>
      <dsp:spPr>
        <a:xfrm>
          <a:off x="0" y="3312820"/>
          <a:ext cx="10058399" cy="47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Önfejlesztés</a:t>
          </a:r>
          <a:endParaRPr lang="en-US" sz="2100" kern="1200"/>
        </a:p>
      </dsp:txBody>
      <dsp:txXfrm>
        <a:off x="0" y="3312820"/>
        <a:ext cx="10058399" cy="473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2DB90-501F-4E80-B6DB-FFEE55928CED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C611C-FFC5-4FBE-B153-2C98B0D8ECF9}">
      <dsp:nvSpPr>
        <dsp:cNvPr id="0" name=""/>
        <dsp:cNvSpPr/>
      </dsp:nvSpPr>
      <dsp:spPr>
        <a:xfrm>
          <a:off x="0" y="0"/>
          <a:ext cx="10058399" cy="18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300" kern="1200" dirty="0"/>
            <a:t>Közvetlen emberi kommunikáció</a:t>
          </a:r>
          <a:r>
            <a:rPr lang="en-US" sz="5300" kern="1200" dirty="0"/>
            <a:t>-</a:t>
          </a:r>
          <a:r>
            <a:rPr lang="hu-HU" sz="5300" kern="1200" dirty="0"/>
            <a:t>verbális</a:t>
          </a:r>
          <a:r>
            <a:rPr lang="en-US" sz="5300" kern="1200" dirty="0"/>
            <a:t> </a:t>
          </a:r>
        </a:p>
      </dsp:txBody>
      <dsp:txXfrm>
        <a:off x="0" y="0"/>
        <a:ext cx="10058399" cy="1893040"/>
      </dsp:txXfrm>
    </dsp:sp>
    <dsp:sp modelId="{255BDCB0-0372-4885-B3AD-2A0839AF9E68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7BD64-0F74-4A58-87D8-61E8AD6319B6}">
      <dsp:nvSpPr>
        <dsp:cNvPr id="0" name=""/>
        <dsp:cNvSpPr/>
      </dsp:nvSpPr>
      <dsp:spPr>
        <a:xfrm>
          <a:off x="0" y="1893040"/>
          <a:ext cx="10058399" cy="18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300" kern="1200" dirty="0"/>
            <a:t>Közvetett emberi kommunikáció- non verbális</a:t>
          </a:r>
          <a:endParaRPr lang="en-US" sz="5300" kern="1200" dirty="0"/>
        </a:p>
      </dsp:txBody>
      <dsp:txXfrm>
        <a:off x="0" y="1893040"/>
        <a:ext cx="10058399" cy="1893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EE5AF-3280-438F-B4CE-74BE9CC36B7F}">
      <dsp:nvSpPr>
        <dsp:cNvPr id="0" name=""/>
        <dsp:cNvSpPr/>
      </dsp:nvSpPr>
      <dsp:spPr>
        <a:xfrm>
          <a:off x="0" y="38032"/>
          <a:ext cx="6797675" cy="15530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Nem különbség</a:t>
          </a:r>
          <a:endParaRPr lang="en-US" sz="2800" kern="1200"/>
        </a:p>
      </dsp:txBody>
      <dsp:txXfrm>
        <a:off x="75813" y="113845"/>
        <a:ext cx="6646049" cy="1401402"/>
      </dsp:txXfrm>
    </dsp:sp>
    <dsp:sp modelId="{EF86361E-018C-4228-B094-FAA4C2516622}">
      <dsp:nvSpPr>
        <dsp:cNvPr id="0" name=""/>
        <dsp:cNvSpPr/>
      </dsp:nvSpPr>
      <dsp:spPr>
        <a:xfrm>
          <a:off x="0" y="1671701"/>
          <a:ext cx="6797675" cy="1553028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Egyesek másokhoz képest előnyösebb vagy hátrányosabb helyzetben vannak, több vagy kevesebb gond</a:t>
          </a:r>
          <a:endParaRPr lang="en-US" sz="2800" kern="1200"/>
        </a:p>
      </dsp:txBody>
      <dsp:txXfrm>
        <a:off x="75813" y="1747514"/>
        <a:ext cx="6646049" cy="1401402"/>
      </dsp:txXfrm>
    </dsp:sp>
    <dsp:sp modelId="{305EE7A6-F1FB-4438-9E4A-1FC94849DA4C}">
      <dsp:nvSpPr>
        <dsp:cNvPr id="0" name=""/>
        <dsp:cNvSpPr/>
      </dsp:nvSpPr>
      <dsp:spPr>
        <a:xfrm>
          <a:off x="0" y="3305370"/>
          <a:ext cx="6797675" cy="1553028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Lehet </a:t>
          </a:r>
          <a:endParaRPr lang="en-US" sz="2800" kern="1200"/>
        </a:p>
      </dsp:txBody>
      <dsp:txXfrm>
        <a:off x="75813" y="3381183"/>
        <a:ext cx="6646049" cy="1401402"/>
      </dsp:txXfrm>
    </dsp:sp>
    <dsp:sp modelId="{91387B72-0BE3-4946-AB29-4C27D2B260E5}">
      <dsp:nvSpPr>
        <dsp:cNvPr id="0" name=""/>
        <dsp:cNvSpPr/>
      </dsp:nvSpPr>
      <dsp:spPr>
        <a:xfrm>
          <a:off x="0" y="4858399"/>
          <a:ext cx="6797675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/>
            <a:t>Természeti eredetű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/>
            <a:t>Társadalmi eredetű</a:t>
          </a:r>
          <a:endParaRPr lang="en-US" sz="2200" kern="1200"/>
        </a:p>
      </dsp:txBody>
      <dsp:txXfrm>
        <a:off x="0" y="4858399"/>
        <a:ext cx="6797675" cy="753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50735-7A11-49F6-B5B2-1FF65FCEE75B}">
      <dsp:nvSpPr>
        <dsp:cNvPr id="0" name=""/>
        <dsp:cNvSpPr/>
      </dsp:nvSpPr>
      <dsp:spPr>
        <a:xfrm>
          <a:off x="1244407" y="643"/>
          <a:ext cx="3364259" cy="16821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/>
            <a:t>Anyagi egyenlőtlenség: </a:t>
          </a:r>
          <a:endParaRPr lang="en-US" sz="3800" kern="1200"/>
        </a:p>
      </dsp:txBody>
      <dsp:txXfrm>
        <a:off x="1293675" y="49911"/>
        <a:ext cx="3265723" cy="1583593"/>
      </dsp:txXfrm>
    </dsp:sp>
    <dsp:sp modelId="{30D9B184-2E55-49AA-86AB-712216E6B733}">
      <dsp:nvSpPr>
        <dsp:cNvPr id="0" name=""/>
        <dsp:cNvSpPr/>
      </dsp:nvSpPr>
      <dsp:spPr>
        <a:xfrm>
          <a:off x="1580833" y="1682773"/>
          <a:ext cx="336425" cy="1261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597"/>
              </a:lnTo>
              <a:lnTo>
                <a:pt x="336425" y="12615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14D02-3B1C-46F3-8A67-8EEB6A3767DE}">
      <dsp:nvSpPr>
        <dsp:cNvPr id="0" name=""/>
        <dsp:cNvSpPr/>
      </dsp:nvSpPr>
      <dsp:spPr>
        <a:xfrm>
          <a:off x="1917259" y="2103306"/>
          <a:ext cx="2691407" cy="1682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a gazdasági erőforrások egyenlőtlen volta (eltérő jövedelemnagyság, vagyon)</a:t>
          </a:r>
          <a:endParaRPr lang="en-US" sz="2000" kern="1200"/>
        </a:p>
      </dsp:txBody>
      <dsp:txXfrm>
        <a:off x="1966527" y="2152574"/>
        <a:ext cx="2592871" cy="1583593"/>
      </dsp:txXfrm>
    </dsp:sp>
    <dsp:sp modelId="{D3D741D1-AFF7-468D-A7B4-7A3FE64E6A80}">
      <dsp:nvSpPr>
        <dsp:cNvPr id="0" name=""/>
        <dsp:cNvSpPr/>
      </dsp:nvSpPr>
      <dsp:spPr>
        <a:xfrm>
          <a:off x="5449732" y="643"/>
          <a:ext cx="3364259" cy="16821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/>
            <a:t>Szimbolikus egyenlőtlenség: </a:t>
          </a:r>
          <a:endParaRPr lang="en-US" sz="3800" kern="1200"/>
        </a:p>
      </dsp:txBody>
      <dsp:txXfrm>
        <a:off x="5499000" y="49911"/>
        <a:ext cx="3265723" cy="1583593"/>
      </dsp:txXfrm>
    </dsp:sp>
    <dsp:sp modelId="{3ED444A1-7D92-49DF-89E9-B642DD2CBACF}">
      <dsp:nvSpPr>
        <dsp:cNvPr id="0" name=""/>
        <dsp:cNvSpPr/>
      </dsp:nvSpPr>
      <dsp:spPr>
        <a:xfrm>
          <a:off x="5786158" y="1682773"/>
          <a:ext cx="336425" cy="1261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597"/>
              </a:lnTo>
              <a:lnTo>
                <a:pt x="336425" y="12615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636CF-D28F-4399-A27E-28B1798E565A}">
      <dsp:nvSpPr>
        <dsp:cNvPr id="0" name=""/>
        <dsp:cNvSpPr/>
      </dsp:nvSpPr>
      <dsp:spPr>
        <a:xfrm>
          <a:off x="6122584" y="2103306"/>
          <a:ext cx="2691407" cy="1682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kevésbé kitapintható (pl. a társadalmi státus, presztízs és hatalom) </a:t>
          </a:r>
          <a:endParaRPr lang="en-US" sz="2000" kern="1200"/>
        </a:p>
      </dsp:txBody>
      <dsp:txXfrm>
        <a:off x="6171852" y="2152574"/>
        <a:ext cx="2592871" cy="15835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10912-0CE4-46CB-9784-77AADC14AC69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Iskolázottság</a:t>
          </a:r>
          <a:endParaRPr lang="en-US" sz="2700" kern="1200"/>
        </a:p>
      </dsp:txBody>
      <dsp:txXfrm>
        <a:off x="377190" y="3160"/>
        <a:ext cx="2907506" cy="1744503"/>
      </dsp:txXfrm>
    </dsp:sp>
    <dsp:sp modelId="{CF3E3153-A892-42E5-81F2-65D3A0F2373C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Fogyasztás-életminőség</a:t>
          </a:r>
          <a:endParaRPr lang="en-US" sz="2700" kern="1200"/>
        </a:p>
      </dsp:txBody>
      <dsp:txXfrm>
        <a:off x="3575446" y="3160"/>
        <a:ext cx="2907506" cy="1744503"/>
      </dsp:txXfrm>
    </dsp:sp>
    <dsp:sp modelId="{D5F4D200-958C-4A0F-9C82-26ECBD52F4EC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Közösségi javakhoz, szolgáltatásokhoz való hozzáférés különbségei</a:t>
          </a:r>
          <a:endParaRPr lang="en-US" sz="2700" kern="1200"/>
        </a:p>
      </dsp:txBody>
      <dsp:txXfrm>
        <a:off x="6773703" y="3160"/>
        <a:ext cx="2907506" cy="1744503"/>
      </dsp:txXfrm>
    </dsp:sp>
    <dsp:sp modelId="{15B73E0B-B0D6-440F-8A41-9648D830FAB5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Életformák, divat, minták</a:t>
          </a:r>
          <a:endParaRPr lang="en-US" sz="2700" kern="1200"/>
        </a:p>
      </dsp:txBody>
      <dsp:txXfrm>
        <a:off x="377190" y="2038415"/>
        <a:ext cx="2907506" cy="1744503"/>
      </dsp:txXfrm>
    </dsp:sp>
    <dsp:sp modelId="{281AFBAD-F507-4058-8F46-535E81C3DF48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Minták korszerűsége ( high-tech)</a:t>
          </a:r>
          <a:endParaRPr lang="en-US" sz="2700" kern="1200"/>
        </a:p>
      </dsp:txBody>
      <dsp:txXfrm>
        <a:off x="3575446" y="2038415"/>
        <a:ext cx="2907506" cy="1744503"/>
      </dsp:txXfrm>
    </dsp:sp>
    <dsp:sp modelId="{F44570EC-4E3B-4B86-BAC6-D9C682125374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Kapcsolati hálók sűrűsége- civilizált társadalomba való beágyazódás</a:t>
          </a:r>
          <a:endParaRPr lang="en-US" sz="2700" kern="1200"/>
        </a:p>
      </dsp:txBody>
      <dsp:txXfrm>
        <a:off x="6773703" y="2038415"/>
        <a:ext cx="2907506" cy="17445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190A-BD53-48A4-90FF-067D1E5F3B19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FF8658-D4C7-41CC-9698-C5C4BD50089E}">
      <dsp:nvSpPr>
        <dsp:cNvPr id="0" name=""/>
        <dsp:cNvSpPr/>
      </dsp:nvSpPr>
      <dsp:spPr>
        <a:xfrm>
          <a:off x="0" y="0"/>
          <a:ext cx="10058399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az egyéni szintű társadalmi felelősségvállalás/szerepvállalás egyik fontos megnyilvánulási formája, amely egyben erősíti az egyén társadalmi kötődéseit, biztosítja a közösséghez tartozást, fejleszti a közösségi részvételt, hozzájárul a társadalmi integráció megvalósulásához. </a:t>
          </a:r>
          <a:endParaRPr lang="en-US" sz="2600" kern="1200" dirty="0"/>
        </a:p>
      </dsp:txBody>
      <dsp:txXfrm>
        <a:off x="0" y="0"/>
        <a:ext cx="10058399" cy="2011680"/>
      </dsp:txXfrm>
    </dsp:sp>
    <dsp:sp modelId="{0106BAF1-865D-4C50-9E31-B9702FD02C4F}">
      <dsp:nvSpPr>
        <dsp:cNvPr id="0" name=""/>
        <dsp:cNvSpPr/>
      </dsp:nvSpPr>
      <dsp:spPr>
        <a:xfrm>
          <a:off x="0" y="2011680"/>
          <a:ext cx="10058399" cy="0"/>
        </a:xfrm>
        <a:prstGeom prst="lin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37E085-3D62-4D76-96D5-ED841B80EB90}">
      <dsp:nvSpPr>
        <dsp:cNvPr id="0" name=""/>
        <dsp:cNvSpPr/>
      </dsp:nvSpPr>
      <dsp:spPr>
        <a:xfrm>
          <a:off x="0" y="2011680"/>
          <a:ext cx="10058399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Az önkéntes akár laikus „segítőként”, akár szakmai tudással felvértezve (szinte szakemberként) munkálkodik, külső, esetenként belső erőforrásként hozzájárul közössége(k) fejlődéséhez.</a:t>
          </a:r>
          <a:endParaRPr lang="en-US" sz="2600" kern="1200" dirty="0"/>
        </a:p>
      </dsp:txBody>
      <dsp:txXfrm>
        <a:off x="0" y="2011680"/>
        <a:ext cx="10058399" cy="2011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1AE58-3A87-4645-9041-EBF416B76991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Az önkéntes tevékenység alatt ellenszolgáltatás nélkül végzett munkát és szolgálatot értünk, melyet (az önkéntesek) szabad akaratból mások javára végeznek.</a:t>
          </a:r>
          <a:endParaRPr lang="en-US" sz="1100" kern="1200"/>
        </a:p>
      </dsp:txBody>
      <dsp:txXfrm>
        <a:off x="377190" y="3160"/>
        <a:ext cx="2907506" cy="1744503"/>
      </dsp:txXfrm>
    </dsp:sp>
    <dsp:sp modelId="{E56805E8-E6ED-4E1F-A860-5B1BBED18023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Proszociális magatartás/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Társadal</a:t>
          </a:r>
          <a:r>
            <a:rPr lang="en-US" sz="1100" kern="1200"/>
            <a:t>o</a:t>
          </a:r>
          <a:r>
            <a:rPr lang="hu-HU" sz="1100" kern="1200"/>
            <a:t>mérzékenyítő erőforrás</a:t>
          </a:r>
          <a:endParaRPr lang="en-US" sz="1100" kern="1200"/>
        </a:p>
      </dsp:txBody>
      <dsp:txXfrm>
        <a:off x="3575446" y="3160"/>
        <a:ext cx="2907506" cy="1744503"/>
      </dsp:txXfrm>
    </dsp:sp>
    <dsp:sp modelId="{2A242777-83C5-4C5B-B57C-9ADBE4E9E67C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Szervezeti kontextus: az önkéntes tevékenységet végzők egy része valamilyen szervezethez kapcsolódva végzi embertársaik segítését, de létezik ún. informális, szervezeti kereteken kívüli önkéntesség is.</a:t>
          </a:r>
          <a:endParaRPr lang="en-US" sz="1100" kern="1200"/>
        </a:p>
      </dsp:txBody>
      <dsp:txXfrm>
        <a:off x="6773703" y="3160"/>
        <a:ext cx="2907506" cy="1744503"/>
      </dsp:txXfrm>
    </dsp:sp>
    <dsp:sp modelId="{0AF7F0FD-E7F5-4A24-B23A-8DDE7BDA38A8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„Az önkéntességet a következőképpen lehet meghatározni: olyan tevékenység, melyet egyénileg vagy csoportosan, rendszeresen vagy alkalmanként, belföldön vagy külföldön a közös jó érdekében, szabad akaratból, tudatosan végeznek anyagi ellenszolgáltatás, fizetség nélkül. „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hlinkClick xmlns:r="http://schemas.openxmlformats.org/officeDocument/2006/relationships" r:id="rId1"/>
            </a:rPr>
            <a:t>http://www.onkentes.hu/cikkek/nemzetkoezi-viszonylatban</a:t>
          </a:r>
          <a:r>
            <a:rPr lang="en-US" sz="1100" kern="1200"/>
            <a:t> (let</a:t>
          </a:r>
          <a:r>
            <a:rPr lang="hu-HU" sz="1100" kern="1200"/>
            <a:t>öltés 2016.06.01.)</a:t>
          </a:r>
          <a:endParaRPr lang="en-US" sz="1100" kern="1200"/>
        </a:p>
      </dsp:txBody>
      <dsp:txXfrm>
        <a:off x="3575446" y="2038415"/>
        <a:ext cx="2907506" cy="174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4474-F190-47EC-B670-CABE63142672}" type="datetimeFigureOut">
              <a:rPr lang="hu-HU" smtClean="0"/>
              <a:t>2023. 01. 28.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3A79-B054-4C4C-8979-4684CAF1D2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8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BBFB-EE8C-446E-9555-8C2E217103E6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9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4C5-F3F7-4946-A3C8-5CCB9D46D4C6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379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2C58-FFB6-4586-883D-C415A9C8EAC5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435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3D7A-C406-4A22-830E-25F8331F34ED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108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B9D4-6367-4D34-90D3-50A6A2F7FF29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CD66-51BE-43F4-83D0-64CDAE7D5FC6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344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C9D7-2F57-440A-8877-31DA70EC674C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912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5873-A16B-4F7C-9C63-7877F8A3B75C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70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130-3286-4939-81AF-9804285FBF34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634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8E843C-D3B0-4181-96E6-C553252286D3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995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6BC2-7245-407E-92F0-BF20509B82C0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369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57F5E1-8F6C-4A0C-B0BA-5903AA916BE6}" type="datetime1">
              <a:rPr lang="hu-HU" smtClean="0"/>
              <a:t>2023. 01. 28.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FA34BC-F13A-4874-9AE1-1DA78AB8F8D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kronika.ro/popup/popup.php?gid=14975&amp;kep=szegenyseg_101214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hely.hu/index.php/hogyan-segithet/adoman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hely.hu/index.php/hogyan-segithet/1" TargetMode="External"/><Relationship Id="rId2" Type="http://schemas.openxmlformats.org/officeDocument/2006/relationships/hyperlink" Target="http://www.menhely.hu/index.php/hogyan-segithet/onkentesse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hely.hu/index.php/hogyan-segithet/penz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B592DC-941E-AF7E-8ED3-30F18F1A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hu-HU"/>
              <a:t>Társadalmi felelősségvállalás</a:t>
            </a:r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8B7D4DD-1556-5F4B-6AAA-3C52C20DF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Dr. Pásztor Rita</a:t>
            </a:r>
          </a:p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399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D1E3-5437-4200-B545-D0D0C2AB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altLang="en-US" sz="4400"/>
              <a:t>A szociális kompetencia – készségcentrikus felfogás- viselkedés minták</a:t>
            </a:r>
            <a:endParaRPr lang="hu-HU" sz="440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3AB250F-B019-48FC-8DD7-B32E6DA0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968F8A-0F46-4721-9900-D5863008A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80254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35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00020966">
            <a:extLst>
              <a:ext uri="{FF2B5EF4-FFF2-40B4-BE49-F238E27FC236}">
                <a16:creationId xmlns:a16="http://schemas.microsoft.com/office/drawing/2014/main" id="{CAFCFE62-0991-476B-A896-2FDD0E7A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183" y="905933"/>
            <a:ext cx="6719637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009FEA51-2BC1-459E-9D60-731F430D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65442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32C9-B5CF-4E59-8CA2-02FF7D1F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hu-HU" altLang="en-US" sz="3700"/>
              <a:t>A barátság, mint a szociális készségek és a kötődés kifejeződése</a:t>
            </a:r>
            <a:endParaRPr lang="hu-HU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F666-A26B-4559-8797-531051980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hu-HU" altLang="en-US" sz="1800"/>
              <a:t>Jelentősége</a:t>
            </a:r>
          </a:p>
          <a:p>
            <a:pPr>
              <a:defRPr/>
            </a:pPr>
            <a:r>
              <a:rPr lang="hu-HU" altLang="en-US" sz="1800"/>
              <a:t>Mitől barátok a barátok?</a:t>
            </a:r>
          </a:p>
          <a:p>
            <a:pPr lvl="1">
              <a:defRPr/>
            </a:pPr>
            <a:r>
              <a:rPr lang="hu-HU" altLang="en-US" sz="1800"/>
              <a:t>Jó vele lenni?</a:t>
            </a:r>
          </a:p>
          <a:p>
            <a:pPr lvl="1">
              <a:defRPr/>
            </a:pPr>
            <a:r>
              <a:rPr lang="hu-HU" altLang="en-US" sz="1800"/>
              <a:t>Megbízható?</a:t>
            </a:r>
          </a:p>
          <a:p>
            <a:pPr lvl="1">
              <a:defRPr/>
            </a:pPr>
            <a:r>
              <a:rPr lang="hu-HU" altLang="en-US" sz="1800"/>
              <a:t>Hogyan próbáljuk befolyásolni egymást?</a:t>
            </a:r>
          </a:p>
          <a:p>
            <a:pPr lvl="1">
              <a:defRPr/>
            </a:pPr>
            <a:r>
              <a:rPr lang="hu-HU" altLang="en-US" sz="1800"/>
              <a:t>Segít elérni a céljaimat?</a:t>
            </a:r>
          </a:p>
          <a:p>
            <a:pPr lvl="1">
              <a:defRPr/>
            </a:pPr>
            <a:r>
              <a:rPr lang="hu-HU" altLang="en-US" sz="1800"/>
              <a:t>Pozitív képet tükröz rólam?</a:t>
            </a:r>
          </a:p>
          <a:p>
            <a:pPr lvl="1">
              <a:defRPr/>
            </a:pPr>
            <a:r>
              <a:rPr lang="hu-HU" altLang="en-US" sz="1800"/>
              <a:t>Hasonlít hozzám?</a:t>
            </a:r>
          </a:p>
          <a:p>
            <a:endParaRPr lang="hu-HU" sz="180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B7D0E8-B440-4711-B9B9-9ADDFBCE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107950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314E-C7FC-4236-8C3D-5FF87302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altLang="en-US" dirty="0"/>
              <a:t>A szociális készségek fejlesztési lehetőségei</a:t>
            </a:r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EFCE04-D456-47DA-A3F1-F0B5B664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5078727-D5AD-4543-BBAF-15F4C31C9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89065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25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2EA5F8C-21C2-4C93-BEAD-23D6FEBB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56" y="332362"/>
            <a:ext cx="115293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Milyen érzelmet közvetítenek ezek a gesztusok?</a:t>
            </a:r>
            <a:endParaRPr kumimoji="0" lang="en-US" altLang="hu-H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F95B53-8553-4E68-B464-8ABD0C5B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56" y="2621398"/>
            <a:ext cx="11635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(1.) Harag – (2.) Félelem – (3.) Meglepetés – (4.) Öröm – (5.) Undor – (6.) Szomorúság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 descr="izgul">
            <a:extLst>
              <a:ext uri="{FF2B5EF4-FFF2-40B4-BE49-F238E27FC236}">
                <a16:creationId xmlns:a16="http://schemas.microsoft.com/office/drawing/2014/main" id="{9C805AD2-862D-492B-A1FA-29CEA7F7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1137682"/>
            <a:ext cx="9128706" cy="148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epi">
            <a:extLst>
              <a:ext uri="{FF2B5EF4-FFF2-40B4-BE49-F238E27FC236}">
                <a16:creationId xmlns:a16="http://schemas.microsoft.com/office/drawing/2014/main" id="{2E44B007-64ED-44BD-B524-C27C5E44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4002156"/>
            <a:ext cx="9780103" cy="267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70383D1B-14AF-4F1E-8325-D7EE528B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14382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/>
              <a:t>A kommunikáció</a:t>
            </a:r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830C790-F977-4142-8581-BD7C9C1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122855-99D5-4EC9-9BA6-8931899D0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76843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66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B297534-5137-484F-9B02-803A2EAAB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352DC-086C-4245-8A83-83048F05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A3168-E831-43DE-BF6A-26B5E74D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 sz="2400" dirty="0"/>
              <a:t>„A köröm, a zakóujj, a cipő, a nadrág térde, a mutató- és hüvelykujj bőrkeményedései, az arckifejezés, a mandzsetta vagy a mozgás külön-külön teljesen világossá teszi egy ember foglalkozását. Hogy együtt mindez sehogy sem igazítja el a hozzáértőt, az szinte felfoghatatlan.”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/>
              <a:t>				Sherlock Holmes 1892</a:t>
            </a:r>
          </a:p>
          <a:p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A0F7D60-12E1-4B31-A125-69B24772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395797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kommunikáció a személyiségből fakad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A jéghegy csúcsa     </a:t>
            </a:r>
          </a:p>
          <a:p>
            <a:pPr marL="0" indent="0">
              <a:buNone/>
            </a:pPr>
            <a:r>
              <a:rPr lang="hu-HU" dirty="0"/>
              <a:t>				A jéghegy törzse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kommunikáció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168236" y="23191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604302" y="2286192"/>
            <a:ext cx="484632" cy="1711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BB3B7F7-A634-4569-92B9-2B84F4E2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410336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EF9DF57-78B2-4C95-AE9F-0E7BB151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3D26A-8CA9-43F5-B4E2-EC514486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hu-HU" dirty="0"/>
              <a:t>A nem verbális jelzések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C51B-6585-4F53-A014-91AA7F8D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hu-HU" sz="2400" dirty="0"/>
              <a:t>Testbeszéd (mozdulatok, gesztusok)</a:t>
            </a:r>
          </a:p>
          <a:p>
            <a:r>
              <a:rPr lang="hu-HU" sz="2400" dirty="0"/>
              <a:t>A szem jelzései (szemkontaktus, bámulás)</a:t>
            </a:r>
          </a:p>
          <a:p>
            <a:r>
              <a:rPr lang="hu-HU" sz="2400" dirty="0"/>
              <a:t>Arcjáték ( mosoly, szemöldökráncolás, ..)</a:t>
            </a:r>
          </a:p>
          <a:p>
            <a:r>
              <a:rPr lang="hu-HU" sz="2400" dirty="0"/>
              <a:t>A hang által közvetített üzenetek</a:t>
            </a:r>
          </a:p>
          <a:p>
            <a:r>
              <a:rPr lang="hu-HU" sz="2400" dirty="0"/>
              <a:t>Megfigyelhető vegetatív reflexek ( gyors légzés, pirulás, sápadtság)</a:t>
            </a:r>
          </a:p>
          <a:p>
            <a:r>
              <a:rPr lang="hu-HU" sz="2400" dirty="0"/>
              <a:t>Személyes tér (közeli vagy távoli helyet foglal el).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26FB7C4-4ED7-42BF-9098-B2F25386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25565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4C47-40FF-45EF-98BA-D7D54BFF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5400" dirty="0"/>
              <a:t>Ez is </a:t>
            </a:r>
            <a:r>
              <a:rPr lang="hu-HU" sz="5400" dirty="0" err="1"/>
              <a:t>kommun</a:t>
            </a:r>
            <a:r>
              <a:rPr lang="en-US" sz="5400" dirty="0" err="1"/>
              <a:t>i</a:t>
            </a:r>
            <a:r>
              <a:rPr lang="hu-HU" sz="5400" dirty="0" err="1"/>
              <a:t>káció</a:t>
            </a:r>
            <a:r>
              <a:rPr lang="hu-HU" sz="5400" dirty="0"/>
              <a:t>- mit jelent?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1F78D7-440B-489C-8AD8-F525D4395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2" r="3141" b="-1"/>
          <a:stretch/>
        </p:blipFill>
        <p:spPr>
          <a:xfrm>
            <a:off x="725707" y="740057"/>
            <a:ext cx="4886429" cy="5129784"/>
          </a:xfrm>
          <a:prstGeom prst="rect">
            <a:avLst/>
          </a:prstGeom>
        </p:spPr>
      </p:pic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F43F671-D349-4ACB-B621-9CDD4E6A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164248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30EC-154C-4FE3-BB34-C4B8C1A54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69989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/>
              <a:t>Szociális és állampolgári komptenciák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352E8-D849-43A4-BEBB-D485AEB79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P</a:t>
            </a:r>
            <a:r>
              <a:rPr lang="hu-HU"/>
              <a:t>ásztor Rita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8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4C725-CB92-4AC7-B9E9-8CCC97067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6C84F-7237-45F8-A4F0-BD38A86C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1F85-9E42-43CE-9CE0-FB044873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hu-HU" b="1" dirty="0"/>
              <a:t>Mit gondolsz? Ki tudjuk-e cserélni, ki tudjuk-e találni, meg tudjuk-e érteni egymás érzéseit? Mi akadályozhatja, és mi segítheti ezt?</a:t>
            </a:r>
            <a:r>
              <a:rPr lang="hu-HU" dirty="0"/>
              <a:t> </a:t>
            </a:r>
            <a:endParaRPr lang="en-US" dirty="0"/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3FD2EFF-E49E-4E83-AA33-DC822C39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178450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842D12-4A7F-468B-941F-2D69095CF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" r="1731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5F9A-B43C-46B5-8DFE-11D9DD6D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hu-HU" sz="2600" dirty="0"/>
              <a:t>Egészen tökéletesen sohasem, jó esetben eléggé sikeresen. Erre mindenkinek esélye van. </a:t>
            </a:r>
          </a:p>
          <a:p>
            <a:r>
              <a:rPr lang="hu-HU" sz="2600" dirty="0"/>
              <a:t>Segíthet az empátia, a figyelem, az együttműködés, a kommunikáció stb. </a:t>
            </a:r>
          </a:p>
          <a:p>
            <a:r>
              <a:rPr lang="hu-HU" sz="2600" dirty="0"/>
              <a:t>Akadályozhatja a közöny, az elutasítás, az önzés, a helytelen kommunikáció, a figyelmetlenség stb.</a:t>
            </a:r>
            <a:endParaRPr lang="en-US" sz="2600" dirty="0"/>
          </a:p>
          <a:p>
            <a:endParaRPr lang="hu-HU" sz="2600" dirty="0"/>
          </a:p>
        </p:txBody>
      </p:sp>
      <p:sp>
        <p:nvSpPr>
          <p:cNvPr id="4" name="AutoShape 2" descr="https://hu.stockfresh.com/image/zoom/543c72/stockfresh_6235833">
            <a:extLst>
              <a:ext uri="{FF2B5EF4-FFF2-40B4-BE49-F238E27FC236}">
                <a16:creationId xmlns:a16="http://schemas.microsoft.com/office/drawing/2014/main" id="{692CB29D-D4D7-4F69-ADEA-330EB03DB13E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48929" y="629266"/>
            <a:ext cx="5127031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233B9942-D649-4D54-954E-B3BD19CB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10183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Empátia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9E03A9-8F2F-453C-BE99-E7FF36E04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u-HU" kern="1200">
                <a:latin typeface="+mn-lt"/>
                <a:ea typeface="+mn-ea"/>
                <a:cs typeface="+mn-cs"/>
              </a:rPr>
              <a:t>-Válasz az érintett érzéseire.</a:t>
            </a:r>
          </a:p>
          <a:p>
            <a:pPr marL="0" indent="0">
              <a:buNone/>
            </a:pPr>
            <a:r>
              <a:rPr lang="hu-HU"/>
              <a:t>- </a:t>
            </a:r>
            <a:r>
              <a:rPr lang="en-US" kern="1200">
                <a:latin typeface="+mn-lt"/>
                <a:ea typeface="+mn-ea"/>
                <a:cs typeface="+mn-cs"/>
              </a:rPr>
              <a:t>Ne a </a:t>
            </a:r>
            <a:r>
              <a:rPr lang="en-US" kern="1200" err="1">
                <a:latin typeface="+mn-lt"/>
                <a:ea typeface="+mn-ea"/>
                <a:cs typeface="+mn-cs"/>
              </a:rPr>
              <a:t>szenvedéssel</a:t>
            </a:r>
            <a:r>
              <a:rPr lang="en-US" kern="1200"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latin typeface="+mn-lt"/>
                <a:ea typeface="+mn-ea"/>
                <a:cs typeface="+mn-cs"/>
              </a:rPr>
              <a:t>hanem</a:t>
            </a:r>
            <a:r>
              <a:rPr lang="en-US" kern="1200">
                <a:latin typeface="+mn-lt"/>
                <a:ea typeface="+mn-ea"/>
                <a:cs typeface="+mn-cs"/>
              </a:rPr>
              <a:t> a </a:t>
            </a:r>
            <a:r>
              <a:rPr lang="en-US" kern="1200" err="1">
                <a:latin typeface="+mn-lt"/>
                <a:ea typeface="+mn-ea"/>
                <a:cs typeface="+mn-cs"/>
              </a:rPr>
              <a:t>beteg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kontrollért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való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küzdelmével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empatizáljon</a:t>
            </a:r>
            <a:r>
              <a:rPr lang="en-US" kern="1200">
                <a:latin typeface="+mn-lt"/>
                <a:ea typeface="+mn-ea"/>
                <a:cs typeface="+mn-cs"/>
              </a:rPr>
              <a:t>.</a:t>
            </a:r>
            <a:endParaRPr lang="hu-HU" kern="120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hu-HU"/>
              <a:t>- Empátiás kiemelés: Úgy érzi…., mert….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C11C542-6989-4DEB-8835-507E1250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94756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dirty="0"/>
              <a:t>M</a:t>
            </a:r>
            <a:r>
              <a:rPr lang="en-US" dirty="0" err="1"/>
              <a:t>agányosság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hu-HU" sz="1500"/>
              <a:t>a kisgyermek fél az egyedülléttől, elhagyatottnak érzi magát; </a:t>
            </a:r>
          </a:p>
          <a:p>
            <a:r>
              <a:rPr lang="hu-HU" sz="1500"/>
              <a:t>sok serdülőkorú fiatal a magányosság-érzéstől szenved talán a legtöbbet, különösen az introvertált; </a:t>
            </a:r>
          </a:p>
          <a:p>
            <a:r>
              <a:rPr lang="hu-HU" sz="1500"/>
              <a:t>a legtöbb alkoholista betegsége a magányossággal kezdődik - vidékről felsodródik a betondzsungelbe, a „magányos tömegbe", ahol társakat keres, és ivócimborákat talál (mert a szesztestvérek hívogatják egymást); </a:t>
            </a:r>
          </a:p>
          <a:p>
            <a:r>
              <a:rPr lang="hu-HU" sz="1500"/>
              <a:t>gyakori eset a kivándorló magányossága; még útnak indulása előtt úgy véli: „Itt nincs senkim, semmim, ott majd lesz!" És valójában nem lesz, sőt ott, idegenben lesz csak igazán magányos, elszakadva családjától, gyülekezetétől, hazájától. Sajátos magyar boldogtalanság ez; </a:t>
            </a:r>
          </a:p>
          <a:p>
            <a:r>
              <a:rPr lang="hu-HU" sz="1500"/>
              <a:t>sok házasság páros magánnyá válik, mert nem beszélgetnek; pedig beszélgetni is lehet, nemcsak gondjaikat megbeszélni.</a:t>
            </a:r>
          </a:p>
          <a:p>
            <a:pPr lvl="4"/>
            <a:r>
              <a:rPr lang="hu-HU" sz="1500"/>
              <a:t>Telegdi József</a:t>
            </a:r>
            <a:endParaRPr lang="en-US" sz="15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95D478-A923-4EB5-AF9F-E8648FF34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0E12BFD-AB5E-4D63-8F4C-71DB49B7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132276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hu-HU" b="1">
                <a:solidFill>
                  <a:schemeClr val="accent2"/>
                </a:solidFill>
              </a:rPr>
              <a:t>Egyedül élők problémái (</a:t>
            </a:r>
            <a:r>
              <a:rPr lang="en-US" b="1">
                <a:solidFill>
                  <a:schemeClr val="accent2"/>
                </a:solidFill>
              </a:rPr>
              <a:t>1.</a:t>
            </a:r>
            <a:r>
              <a:rPr lang="hu-HU" b="1">
                <a:solidFill>
                  <a:schemeClr val="accent2"/>
                </a:solidFill>
              </a:rPr>
              <a:t>)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/>
              <a:t>1.</a:t>
            </a:r>
            <a:r>
              <a:rPr lang="hu-HU"/>
              <a:t> Akik nem házasodtak meg. A világ sok részén a tágabb családi kör otthont és társaságot biztosít a család nem házas felnőtt tagjainak is. De nagyon sok felnőtt elhagyja családját, és különböző okok miatt a nagyvárosokba költözik, így egyedül kell élnie, távol családja védelmétől és társaságától. Itt az egyedül élők problémáiként olyan kérdések merülnek föl, mint például a kisebbrendűségi érzés, a visszautasítottság érzése, a társadalmi nyomás a házasságkötésre, a felelősségvállalástól való félelem, a családi élet utáni vágy. Az egyedülálló nők sokszor úgy érzik, hogy az emberek kihasználják őket, mivel nincs senkijük, aki megvédhetné őket.</a:t>
            </a:r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E4EEE9-8DD2-46EF-BF4C-E814C302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4203" y="6459785"/>
            <a:ext cx="630029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u-HU">
                <a:solidFill>
                  <a:schemeClr val="tx2"/>
                </a:solidFill>
              </a:rPr>
              <a:t>Pásztor Rita:Társadalmi felelősségvállalás.  Szociális és állampolgári kompetenciák. Önkéntesség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4992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accent2"/>
                </a:solidFill>
              </a:rPr>
              <a:t>2.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hu-HU" b="1"/>
              <a:t>2.</a:t>
            </a:r>
            <a:r>
              <a:rPr lang="hu-HU"/>
              <a:t> Az elvált személyek sokszor elutasítottaknak érzik magukat, vagy úgy érzik, hogy őket a környezetük elítéli. Elvesztik a reményüket, hirtelen megváltozik az életvitelük, és egyszerre rájuk szakad a gyermeknevelés összes felelőssége. Az elváltaknak sokszor meg kell birkózniuk a harag, a keserűség, a neheztelés, a magány és a házastárs elvesztése miatt érzett fájdalom problémáival.</a:t>
            </a:r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4F03FBA-0655-47EA-BAD4-0BB37D66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4203" y="6459785"/>
            <a:ext cx="630029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u-HU">
                <a:solidFill>
                  <a:schemeClr val="tx2"/>
                </a:solidFill>
              </a:rPr>
              <a:t>Pásztor Rita:Társadalmi felelősségvállalás.  Szociális és állampolgári kompetenciák. Önkéntesség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436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en-US" b="1"/>
              <a:t>3.</a:t>
            </a:r>
            <a:r>
              <a:rPr lang="en-US"/>
              <a:t> Az özvegyek problémái: fájdalom, magány, az életforma drasztikus megváltozása, esetleg anyagi nehézségek (különösen özvegyasszonyoknál), az életcél elvesztése, az elhagyatottság érzése. Látnunk kell, hogy a szeretet és ragaszkodás utáni vágyunk általános. Mindenki vágyik arra, hogy valaki másnak szüksége legyen rá.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BD14087-9B37-4357-9A19-5D1F3F34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4203" y="6459785"/>
            <a:ext cx="630029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u-HU">
                <a:solidFill>
                  <a:schemeClr val="tx2"/>
                </a:solidFill>
              </a:rPr>
              <a:t>Pásztor Rita:Társadalmi felelősségvállalás.  Szociális és állampolgári kompetenciák. Önkéntesség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909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hu-HU" dirty="0"/>
              <a:t>Megoldás?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1883E3-89D0-4C98-B3EE-C5B01C2A3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hu-HU"/>
              <a:t>Öröm: kacagás, kocogás, lazítás, érintés és segítés</a:t>
            </a:r>
          </a:p>
          <a:p>
            <a:r>
              <a:rPr lang="hu-HU"/>
              <a:t>Harmónia</a:t>
            </a:r>
          </a:p>
          <a:p>
            <a:r>
              <a:rPr lang="hu-HU"/>
              <a:t>Boldogság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2B493BF-7D5D-499C-89FE-6D7B1365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029888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7046-7262-4D4F-A4C1-A1C7BFDCC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/>
          </a:bodyPr>
          <a:lstStyle/>
          <a:p>
            <a:pPr algn="l"/>
            <a:r>
              <a:rPr lang="hu-HU" sz="6600">
                <a:solidFill>
                  <a:schemeClr val="tx1">
                    <a:lumMod val="85000"/>
                    <a:lumOff val="15000"/>
                  </a:schemeClr>
                </a:solidFill>
              </a:rPr>
              <a:t>Egyenlőtlenség- esélyegyenlőség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2309D-908E-45C3-9D19-2CED3977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lvl="1"/>
            <a:r>
              <a:rPr lang="hu-HU" dirty="0"/>
              <a:t>Egy vak ember hazafelé ment. Éjszaka volt. A vak lámpást tartott maga előtt. Milyen buta vak ember ez, lámpást is visz maga előtt - pedig hát vak, mit ér neki az a lámpás? Pedig kellett neki az a lámpás, azért kellett, hogy aki lát, le ne verje a lábáról. 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</a:t>
            </a:r>
            <a:r>
              <a:rPr lang="hu-HU" dirty="0"/>
              <a:t>(Lev Tolsztoj: A vak) </a:t>
            </a:r>
          </a:p>
          <a:p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4D37DA8-3BED-46CF-9E7E-4A63752A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123354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7397-9710-41D2-BD29-34C70C2F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Kulcs</a:t>
            </a:r>
            <a:r>
              <a:rPr lang="hu-HU" dirty="0"/>
              <a:t>kompetenciák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88B2-4DC1-4428-B919-00D245B9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Anyanyelvi kommunikáció</a:t>
            </a:r>
          </a:p>
          <a:p>
            <a:r>
              <a:rPr lang="hu-HU" dirty="0"/>
              <a:t>Idegen nyelvi kommunikáció </a:t>
            </a:r>
          </a:p>
          <a:p>
            <a:r>
              <a:rPr lang="hu-HU" dirty="0"/>
              <a:t>Matematikai kompetencia </a:t>
            </a:r>
          </a:p>
          <a:p>
            <a:r>
              <a:rPr lang="hu-HU" dirty="0"/>
              <a:t>Természettudományi és technológiai kompetenciák </a:t>
            </a:r>
          </a:p>
          <a:p>
            <a:r>
              <a:rPr lang="hu-HU" dirty="0"/>
              <a:t>Digitális kompetencia </a:t>
            </a:r>
          </a:p>
          <a:p>
            <a:r>
              <a:rPr lang="hu-HU" dirty="0"/>
              <a:t>A tanulás tanulása </a:t>
            </a:r>
          </a:p>
          <a:p>
            <a:r>
              <a:rPr lang="hu-HU" dirty="0"/>
              <a:t>Személyközi és állampolgári kompetenciák </a:t>
            </a:r>
          </a:p>
          <a:p>
            <a:r>
              <a:rPr lang="hu-HU" dirty="0"/>
              <a:t>Vállalkozói kompetencia </a:t>
            </a:r>
          </a:p>
          <a:p>
            <a:r>
              <a:rPr lang="hu-HU" dirty="0"/>
              <a:t>Kulturális kompetencia 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FF53442-E1D7-4680-8892-B51E14DA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1476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Meghat</a:t>
            </a:r>
            <a:r>
              <a:rPr lang="hu-HU" sz="3600" dirty="0" err="1">
                <a:solidFill>
                  <a:srgbClr val="FFFFFF"/>
                </a:solidFill>
              </a:rPr>
              <a:t>ározás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92EE623-8BA1-44CB-B21B-4E61F9B2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u-HU">
                <a:solidFill>
                  <a:schemeClr val="tx2"/>
                </a:solidFill>
              </a:rPr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D6486FA-EF7E-041B-BCC7-D8DC42BA0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38874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78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/>
              <a:t>Egyenlőtlenség</a:t>
            </a:r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66D1C8E-8E38-4FE9-86E8-919467CE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61144A-6201-441C-A928-F91109241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18558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54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jog előtt mindenki egyenlő, ez az egyenlőség nem más, mint</a:t>
            </a:r>
            <a:r>
              <a:rPr lang="en-US" dirty="0"/>
              <a:t> </a:t>
            </a:r>
            <a:r>
              <a:rPr lang="hu-HU" i="1" dirty="0"/>
              <a:t>„formális egyenlőség, amely annyit jelent, hogy minden ember a közhatalomhoz (az államhoz) képest egyenlő.” </a:t>
            </a:r>
            <a:r>
              <a:rPr lang="hu-HU" dirty="0"/>
              <a:t>(</a:t>
            </a:r>
            <a:r>
              <a:rPr lang="hu-HU" dirty="0" err="1"/>
              <a:t>Kukorelli</a:t>
            </a:r>
            <a:r>
              <a:rPr lang="hu-HU" dirty="0"/>
              <a:t> 1996: 164).</a:t>
            </a:r>
            <a:endParaRPr lang="en-US" dirty="0"/>
          </a:p>
          <a:p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42F60B-C85F-42DB-BBF0-7B6EE3D3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733341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kronika.ro/image.php?width=350&amp;&amp;cropratio=4:3&amp;image=/resources/szegenyseg_101214.jpg">
            <a:hlinkClick r:id="rId2" tooltip="Ugrás a képgalériára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58571" y="905933"/>
            <a:ext cx="6706862" cy="5039728"/>
          </a:xfrm>
          <a:prstGeom prst="rect">
            <a:avLst/>
          </a:prstGeom>
          <a:noFill/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C3FFBC2E-45FB-4BE3-BF7D-DD9A8AC9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76389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Kockázat- csoportok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hu-HU"/>
              <a:t>Nők</a:t>
            </a:r>
          </a:p>
          <a:p>
            <a:r>
              <a:rPr lang="hu-HU"/>
              <a:t>Fiatalok</a:t>
            </a:r>
          </a:p>
          <a:p>
            <a:r>
              <a:rPr lang="hu-HU"/>
              <a:t>Lakásnélküliek  </a:t>
            </a:r>
          </a:p>
          <a:p>
            <a:r>
              <a:rPr lang="hu-HU"/>
              <a:t>Munkanélküliek</a:t>
            </a:r>
          </a:p>
          <a:p>
            <a:r>
              <a:rPr lang="hu-HU"/>
              <a:t>Egyszemélyes vállalkozók</a:t>
            </a:r>
          </a:p>
          <a:p>
            <a:r>
              <a:rPr lang="hu-HU"/>
              <a:t>Mezőgazdaságban dolgozók</a:t>
            </a:r>
          </a:p>
          <a:p>
            <a:r>
              <a:rPr lang="hu-HU"/>
              <a:t>Egyszülős családok </a:t>
            </a:r>
          </a:p>
          <a:p>
            <a:r>
              <a:rPr lang="hu-HU"/>
              <a:t>Utcagyerekek</a:t>
            </a:r>
          </a:p>
          <a:p>
            <a:r>
              <a:rPr lang="hu-HU"/>
              <a:t>Romák</a:t>
            </a:r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51D4C41-2DB6-43D7-A968-0289D9B5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u-HU">
                <a:solidFill>
                  <a:schemeClr val="tx2"/>
                </a:solidFill>
              </a:rPr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4153182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radesibiu.ro/wp-content/uploads/2010/09/cr.jpg"/>
          <p:cNvPicPr>
            <a:picLocks noChangeAspect="1" noChangeArrowheads="1"/>
          </p:cNvPicPr>
          <p:nvPr/>
        </p:nvPicPr>
        <p:blipFill rotWithShape="1">
          <a:blip r:embed="rId2" cstate="print"/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5DCB673-B9C5-4045-8208-C376DEEC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333968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/>
              <a:t>Egyenlőtlenségi dimenziók</a:t>
            </a:r>
            <a:endParaRPr lang="en-US" alt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54556C9-5358-41AD-89CA-09060DEA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17413" name="Rectangle 3">
            <a:extLst>
              <a:ext uri="{FF2B5EF4-FFF2-40B4-BE49-F238E27FC236}">
                <a16:creationId xmlns:a16="http://schemas.microsoft.com/office/drawing/2014/main" id="{4A47F070-16A5-4BC6-641B-483470DFE3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45980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70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pctrs.network.hu/clubpicture/1/3/4/_/az_egeszseg_eleskamraja_1340496_90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731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82BCE420-C573-4A6B-98B4-0EA6B610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4266066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Egy</a:t>
            </a:r>
            <a:r>
              <a:rPr lang="hu-HU" dirty="0" err="1"/>
              <a:t>üttműködés</a:t>
            </a:r>
            <a:r>
              <a:rPr lang="hu-HU" dirty="0"/>
              <a:t> – Hálóépítés</a:t>
            </a:r>
            <a:r>
              <a:rPr lang="en-US" dirty="0"/>
              <a:t>-</a:t>
            </a:r>
            <a:r>
              <a:rPr lang="en-US" dirty="0" err="1"/>
              <a:t>Promotorok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hu-HU" dirty="0"/>
              <a:t>Elkülönülés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hu-HU" dirty="0" err="1"/>
              <a:t>üttműködés</a:t>
            </a:r>
            <a:r>
              <a:rPr lang="hu-HU" dirty="0"/>
              <a:t> ?!</a:t>
            </a:r>
          </a:p>
          <a:p>
            <a:r>
              <a:rPr lang="hu-HU" dirty="0"/>
              <a:t>Rendszereket összekötő kapocs: </a:t>
            </a:r>
          </a:p>
          <a:p>
            <a:pPr lvl="2"/>
            <a:r>
              <a:rPr lang="hu-HU" dirty="0"/>
              <a:t>szociális munkás</a:t>
            </a:r>
          </a:p>
          <a:p>
            <a:pPr lvl="3"/>
            <a:r>
              <a:rPr lang="hu-HU" dirty="0"/>
              <a:t>Irányítás</a:t>
            </a:r>
          </a:p>
          <a:p>
            <a:pPr lvl="3"/>
            <a:r>
              <a:rPr lang="hu-HU" dirty="0"/>
              <a:t>Gondoskodás</a:t>
            </a:r>
          </a:p>
          <a:p>
            <a:pPr lvl="3"/>
            <a:r>
              <a:rPr lang="hu-HU" dirty="0"/>
              <a:t>Esetkezelés</a:t>
            </a:r>
          </a:p>
          <a:p>
            <a:pPr lvl="3"/>
            <a:r>
              <a:rPr lang="hu-HU" dirty="0"/>
              <a:t>Utógondozás</a:t>
            </a:r>
          </a:p>
          <a:p>
            <a:r>
              <a:rPr lang="hu-HU" dirty="0"/>
              <a:t>Cél: </a:t>
            </a:r>
          </a:p>
          <a:p>
            <a:pPr lvl="1"/>
            <a:r>
              <a:rPr lang="hu-HU" dirty="0"/>
              <a:t>Team-építés</a:t>
            </a:r>
          </a:p>
          <a:p>
            <a:pPr lvl="1"/>
            <a:r>
              <a:rPr lang="hu-HU" dirty="0"/>
              <a:t>Hatékonyság-növelés</a:t>
            </a:r>
          </a:p>
          <a:p>
            <a:r>
              <a:rPr lang="hu-HU" dirty="0"/>
              <a:t>Eredmény:</a:t>
            </a:r>
          </a:p>
          <a:p>
            <a:pPr lvl="1"/>
            <a:r>
              <a:rPr lang="hu-HU" dirty="0"/>
              <a:t>Felzárkóztatás, integráció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2B9258-873B-4B83-A53E-6694CAC7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0F9125E-0E38-4E8A-B69C-49C09C49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7360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7037-0F6B-4C77-B312-62149F8F9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Állampolgári kompetenciák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F9E1C-8E7F-48D5-982C-F7B9734D4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274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7EED-1E26-44D7-8AC7-DC58CF9AA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/>
              <a:t>Szoc</a:t>
            </a:r>
            <a:r>
              <a:rPr lang="hu-HU"/>
              <a:t>iális kompetencia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FC583-D934-4E01-8D9F-060FCE5DB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endParaRPr lang="hu-H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2287A0-864B-4649-813F-D72D8606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69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735C7-9868-48C0-9D55-B809AA04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hu-HU" sz="3600">
                <a:solidFill>
                  <a:srgbClr val="FFFFFF"/>
                </a:solidFill>
              </a:rPr>
              <a:t>Meghatározás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2722-4792-4CE8-9DC5-D6E84110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hu-HU" dirty="0"/>
              <a:t>- szociális és állampolgári kompetenciák a harmonikus életvitel és a közösségi beilleszkedés feltételei, a közjó iránti elkötelezettség és tevékenység, </a:t>
            </a:r>
          </a:p>
          <a:p>
            <a:r>
              <a:rPr lang="hu-HU" dirty="0"/>
              <a:t>- Az állampolgári kompetencia képessé teszi az egyént arra, hogy a társadalmi folyamatokról, struktúrákról és a demokráciáról kialakult tudását felhasználva, aktívan vegyen részt a közügyekben.</a:t>
            </a:r>
          </a:p>
          <a:p>
            <a:r>
              <a:rPr lang="hu-HU" dirty="0"/>
              <a:t>-Azoknak a kompetenciáknak a halmazaként írhatók le, amelyek az egyén számára lehetővé teszik az állampolgári szerepvállalást.</a:t>
            </a:r>
          </a:p>
          <a:p>
            <a:r>
              <a:rPr lang="hu-HU" dirty="0"/>
              <a:t>- Pl. a környezettudatosságra, a fenntarthatóságra nevelés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C00EF9-D652-9953-6EE3-293D3EDA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u-HU">
                <a:solidFill>
                  <a:schemeClr val="tx2"/>
                </a:solidFill>
              </a:rPr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3380134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B697-4D1E-4A9E-977E-57C41028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Ismeretek szintjén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0239-803C-4680-B96D-5E26B6D3A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polgári jogok és a lakóhely szerinti ország alkotmányának és kormánya működésének az ismerete. </a:t>
            </a:r>
          </a:p>
          <a:p>
            <a:r>
              <a:rPr lang="hu-HU" dirty="0"/>
              <a:t>A helyi, regionális, nemzeti, európai és nemzetközi szintű szakpolitikák kidolgozásának folyamatában részt vevő intézmények szerepének és feladatainak ismerete (az EU politikai és gazdasági szerepét is beleértve). </a:t>
            </a:r>
          </a:p>
          <a:p>
            <a:r>
              <a:rPr lang="hu-HU" dirty="0"/>
              <a:t>A helyi és nemzeti szintű kormányzat kulcsszereplőinek, a politikai pártoknak és az általuk hangoztatott politikai nézeteknek az ismerete. </a:t>
            </a:r>
          </a:p>
          <a:p>
            <a:r>
              <a:rPr lang="hu-HU" dirty="0"/>
              <a:t>A demokrácia és az állampolgárság fogalmainak és az azokról szóló nemzetközi nyilatkozatoknak (köztük az Európai Unió alapjogi chartájának és a Szerződéseknek) az ismerete. </a:t>
            </a:r>
          </a:p>
          <a:p>
            <a:r>
              <a:rPr lang="hu-HU" dirty="0"/>
              <a:t>A kivándorlás, bevándorlás és a kisebbségek fogalmának ismerete európai és világviszonylatba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0B10FC4-01D1-7556-2795-F33568A8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9096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7F7-3314-4DB1-AC79-EA9F5891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Készségek szintjén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F8C8-4DBA-4DF3-AD07-3D1A96063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Részvétel a település/lakóhely életében, valamint a nemzeti és európai szintű döntéshozásban; választásokon való szavazás. </a:t>
            </a:r>
          </a:p>
          <a:p>
            <a:r>
              <a:rPr lang="hu-HU" dirty="0"/>
              <a:t>A szolidaritás kifejezése a helyi, illetve a tágabb közösséget érintő problémák megoldása iránti érdeklődés kinyilvánítása és a problémamegoldásban való részvétel révén. </a:t>
            </a:r>
          </a:p>
          <a:p>
            <a:r>
              <a:rPr lang="hu-HU" dirty="0"/>
              <a:t>A közintézményekkel való hatékony érintkezés. </a:t>
            </a:r>
          </a:p>
          <a:p>
            <a:r>
              <a:rPr lang="hu-HU" dirty="0"/>
              <a:t>Az EU által kínált lehetőségek kihasználása. Az országban beszélt nyelv használatához szükséges készségek.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5A0AD91-21AF-477D-D0F1-C6259B92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1287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4255-1875-4DD2-8920-7C8A9EB2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Ide soroljuk a társadalmi, közösségi élethez tartozó kompetenciákat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29C1-A5B7-4E56-BEDE-C36974809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- Közösségi problémamegoldás</a:t>
            </a:r>
          </a:p>
          <a:p>
            <a:r>
              <a:rPr lang="hu-HU" dirty="0"/>
              <a:t>-Intézményi kapcsolattartás</a:t>
            </a:r>
          </a:p>
          <a:p>
            <a:r>
              <a:rPr lang="hu-HU" dirty="0"/>
              <a:t>- Szervezeti kommunikáció</a:t>
            </a:r>
          </a:p>
          <a:p>
            <a:r>
              <a:rPr lang="hu-HU" dirty="0"/>
              <a:t>- Erőforrások (pályázat) felhasználás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CDB80C5-852F-D1B9-30DF-2661E5D2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7491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A4F5-BABA-451A-ABF9-65B78439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Vagyis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9555-0C76-4A8A-9ED9-98708510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- Audienciák</a:t>
            </a:r>
          </a:p>
          <a:p>
            <a:r>
              <a:rPr lang="hu-HU" dirty="0"/>
              <a:t>- kérvények</a:t>
            </a:r>
          </a:p>
          <a:p>
            <a:r>
              <a:rPr lang="hu-HU" dirty="0"/>
              <a:t>- fórumok</a:t>
            </a:r>
          </a:p>
          <a:p>
            <a:r>
              <a:rPr lang="hu-HU" dirty="0"/>
              <a:t>- gyűlések</a:t>
            </a:r>
          </a:p>
          <a:p>
            <a:r>
              <a:rPr lang="hu-HU" dirty="0"/>
              <a:t>- web oldalak- nyilvános információk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64E5A57-92DD-DC83-DB56-F3983D21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394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5384D-E9EC-4DBB-938B-46055DF45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10058400" cy="3892168"/>
          </a:xfrm>
        </p:spPr>
        <p:txBody>
          <a:bodyPr>
            <a:normAutofit/>
          </a:bodyPr>
          <a:lstStyle/>
          <a:p>
            <a:r>
              <a:rPr lang="hu-HU" sz="7400" dirty="0">
                <a:solidFill>
                  <a:srgbClr val="FFFFFF"/>
                </a:solidFill>
              </a:rPr>
              <a:t>Az önkéntesség, mint a társadalmi szerepvállalás egyik formája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B1D62-4D8F-41F6-A4F7-6ABBBE6F9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07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D93DF9-A908-4462-8A39-DE99D2561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274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2380E-AE18-4821-ACE8-ABE89333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u-HU" dirty="0"/>
              <a:t>Ráhangolódás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5701F-A55C-47EB-ADB9-E5CE6694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r>
              <a:rPr lang="hu-HU" dirty="0"/>
              <a:t>Mikor találkozott önkéntesekkel és önkéntes tevékenységgel élete és szakmai munkája során?</a:t>
            </a:r>
          </a:p>
          <a:p>
            <a:r>
              <a:rPr lang="hu-HU" dirty="0"/>
              <a:t>Milyen önkéntes tevékenységeket folytatott eddig életében? Mit jelentett ez Önnek, ill. azoknak, akikkel, akiért folyt e tevékenység?</a:t>
            </a:r>
          </a:p>
          <a:p>
            <a:r>
              <a:rPr lang="hu-HU" dirty="0"/>
              <a:t>Melyik volt ezek közül a legmaradandóbb és miért?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30D03A-BCAF-C840-5031-DFAD218D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1649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66D9E8-5428-4B41-9D73-CB8D4CC9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/>
              <a:t>Mi az önkéntesség?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704BBC5-9018-3D6D-E22B-DC0D7FC6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9FEBA-7932-45D2-91C1-AED2D0A8F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951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176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A167-03A9-49FA-A8CF-0F36E05A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dirty="0"/>
              <a:t>Meghatározás</a:t>
            </a:r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44825E-7BCB-F342-600A-0F8EE751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3E1181-EC80-42D0-88CF-DE86A1D4D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06751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650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AEE554-E250-CFA8-760C-BC91AF1D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önkéntesség: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D9B5DD-FEDF-41DB-B84B-38A7BA19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1) Nincs anyagi ellenszolgáltatás. </a:t>
            </a:r>
          </a:p>
          <a:p>
            <a:r>
              <a:rPr lang="hu-HU" dirty="0"/>
              <a:t>2) Mások számára végzett munka, általában segítő céllal vagy egy ügy érdekében. </a:t>
            </a:r>
          </a:p>
          <a:p>
            <a:r>
              <a:rPr lang="hu-HU" dirty="0"/>
              <a:t>3) Az egyén önként, szabad elhatározásból és akaratból végzi, nem kötelező jelleggel. </a:t>
            </a:r>
          </a:p>
          <a:p>
            <a:r>
              <a:rPr lang="hu-HU" dirty="0"/>
              <a:t>4) A motiváció lehet belső (szubjektív, értékorientált) és külső (instrumentális) indíttatású.</a:t>
            </a:r>
          </a:p>
          <a:p>
            <a:r>
              <a:rPr lang="hu-HU" dirty="0"/>
              <a:t>Napjainkban az önkéntes munka nemcsak egyirányú, hanem a kölcsönös (nem feltétlenül anyagi) előnyökön és hasznokon alapszik (Fényes és Kiss 2011: 36–37). </a:t>
            </a:r>
            <a:r>
              <a:rPr lang="hu-HU" b="1" dirty="0"/>
              <a:t>Modern önkéntesség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C34A062-95FB-B79C-6726-B74BAE72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802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718ACC5-9EC7-4BC4-BF5E-79BB32BB1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03FEE-106F-4EFF-B0FE-795470E1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hu-HU" dirty="0"/>
              <a:t>Összetevői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D280-ED3F-4B1E-A7B6-E0BED1F8A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hu-HU" sz="2400" dirty="0"/>
              <a:t> ismeretek,</a:t>
            </a:r>
          </a:p>
          <a:p>
            <a:r>
              <a:rPr lang="hu-HU" sz="2400" dirty="0"/>
              <a:t> képességek,</a:t>
            </a:r>
          </a:p>
          <a:p>
            <a:r>
              <a:rPr lang="hu-HU" sz="2400" dirty="0"/>
              <a:t> készségek, </a:t>
            </a:r>
          </a:p>
          <a:p>
            <a:r>
              <a:rPr lang="hu-HU" sz="2400" dirty="0"/>
              <a:t>rutinok és szokások, az ezeket kísérő vagy önállóan létrejövő érzelmekkel, attitűdökkel, meggyőződésekkel együtt. </a:t>
            </a:r>
          </a:p>
          <a:p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CBCB485-8635-49E3-B053-3E73F9D0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943688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BA96AD-F795-4453-B7C2-79D801E5D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43569"/>
            <a:ext cx="4001315" cy="4707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2B50D-04CD-4B08-9485-7269D65D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hu-HU" dirty="0"/>
              <a:t>Hatása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8BCC86B-3345-4592-B000-D80ADB7F3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41693"/>
              </p:ext>
            </p:extLst>
          </p:nvPr>
        </p:nvGraphicFramePr>
        <p:xfrm>
          <a:off x="4974769" y="2198914"/>
          <a:ext cx="6574973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300091-E366-27E8-5719-77F1D7C4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6699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6A11-08CB-4480-9577-245BA885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</a:t>
            </a:r>
            <a:r>
              <a:rPr lang="en-US" dirty="0"/>
              <a:t>ikor </a:t>
            </a:r>
            <a:r>
              <a:rPr lang="hu-HU" dirty="0"/>
              <a:t>önkéntes voltam…- fejezzük be a mondatot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119E8-E7FB-41BE-8C46-BCA1AEA22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…jó volt az, hogy………</a:t>
            </a:r>
          </a:p>
          <a:p>
            <a:r>
              <a:rPr lang="hu-HU" dirty="0"/>
              <a:t>… nem volt jó az, hogy…….</a:t>
            </a:r>
          </a:p>
          <a:p>
            <a:r>
              <a:rPr lang="hu-HU" dirty="0"/>
              <a:t>… a felmerülő problémá(ka)t úgy lehetett volna megoldani, hogy…….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D718E42-296D-6790-6E03-ABF18010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2453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74980-6DA2-4E46-9A87-955F8308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Mindig ugyanazok!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18B2-56ED-4F7D-AE73-C749267AF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Hogyan lehet motiválni embereket?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573D271-C9A2-06D8-5A79-93353E03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6927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BE5B-DEE4-4510-851B-6DC9527C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Alacsony részvétel okai: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CE69-65E3-45F3-A06B-C08EB1C0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az emberek megélhetésért folytatott küzdelme;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ezzel összefüggésben a szabadidő hiánya, illetve korlátozott volta;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az önkéntesség társadalmi súlyának, megbecsülésének nem megfelelő mértéke;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pozitív társadalmi minta hiánya;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az önkéntes munkát közvetítő intézményi szféra e téren tapasztalható</a:t>
            </a:r>
            <a:r>
              <a:rPr lang="en-US" dirty="0"/>
              <a:t> </a:t>
            </a:r>
            <a:r>
              <a:rPr lang="hu-HU" dirty="0"/>
              <a:t>fejletlensége, szervezési hiányosságai is hozzájárulnak a formális önkéntesség</a:t>
            </a:r>
            <a:r>
              <a:rPr lang="en-US" dirty="0"/>
              <a:t> </a:t>
            </a:r>
            <a:r>
              <a:rPr lang="hu-HU" dirty="0"/>
              <a:t>alacsonyabb nagyságrendjéhez </a:t>
            </a:r>
            <a:r>
              <a:rPr lang="en-US" dirty="0"/>
              <a:t>								</a:t>
            </a:r>
            <a:r>
              <a:rPr lang="hu-HU" dirty="0"/>
              <a:t>(www.onkentes.hu);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egyéb, mint pl.:</a:t>
            </a:r>
          </a:p>
          <a:p>
            <a:pPr lvl="1"/>
            <a:r>
              <a:rPr lang="hu-HU" dirty="0"/>
              <a:t>megszólítás/bevonás hiánya </a:t>
            </a:r>
          </a:p>
          <a:p>
            <a:pPr lvl="1"/>
            <a:r>
              <a:rPr lang="hu-HU" dirty="0"/>
              <a:t>információhiány (sokan nem tudják, hogy hová fordulhatnak, ha önkénteskedni szeretnének) </a:t>
            </a:r>
          </a:p>
          <a:p>
            <a:pPr marL="0" indent="0">
              <a:buNone/>
            </a:pPr>
            <a:r>
              <a:rPr lang="hu-HU" b="1" dirty="0"/>
              <a:t>www.volonet.ro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AA256FB-207F-E3B1-A6A4-44E49BFA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6143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B7CE-70FE-447D-878C-CCF41F7B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/>
              <a:t>Hol végezhető?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F08BAA8-46E4-4E68-3D1B-3CE52E36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DD8B102-E18E-9B2B-2DD7-62B0776B2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91193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310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C2A96-D8C4-4050-813D-B832EADA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hu-HU" sz="3600">
                <a:solidFill>
                  <a:srgbClr val="FFFFFF"/>
                </a:solidFill>
              </a:rPr>
              <a:t>Informális önkéntesség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59CD-6095-436D-B0EE-69B455AA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hu-HU" dirty="0"/>
              <a:t>szervezeten kívüli önkéntesség, amely fontos része az embereket körülvevő segítő hálónak, értéke azonban egyáltalán nem jelenik meg a nemzetgazdaság teljesítményében.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52BC66C-C243-40C6-EF30-5BF097E6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u-HU">
                <a:solidFill>
                  <a:schemeClr val="tx2"/>
                </a:solidFill>
              </a:rPr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437229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00405-4D8D-492A-B0EC-5602D1D9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hu-HU" sz="3600" dirty="0">
                <a:solidFill>
                  <a:srgbClr val="FFFFFF"/>
                </a:solidFill>
              </a:rPr>
              <a:t>Elemzés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626F9C-AE20-4638-844A-B293828EA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52852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835FA6A-BE99-782A-03B2-F27E89D1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0852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BFF092C-863B-4F33-91F1-2F0160A0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839860"/>
            <a:ext cx="6912217" cy="4654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82CE7E-2399-4457-8FAD-0496B756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 önkéntessé válás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DE6D61-B8E9-828B-1ADE-412EE2ED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625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8018-1BD7-4921-ADCF-804723C5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F3F3-0559-4736-B5CB-37E31AC3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Rangsoroljuk a saját okainkat, motivációs tényezőinket!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ED861A-7747-E1A4-1671-8FA1972A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9923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8C87-B030-49D2-8A06-2562A4D7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Hogyan segíthet?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Menhely Alapítvány</a:t>
            </a:r>
            <a:r>
              <a:rPr lang="en-US" b="1" dirty="0"/>
              <a:t>- </a:t>
            </a:r>
            <a:r>
              <a:rPr lang="hu-HU" b="1" dirty="0"/>
              <a:t>Hajléktalanság I.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F301-972C-4F92-BA00-C60171F8F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sz="2200" dirty="0"/>
              <a:t>cégként és magánszemélyként tartós élelmiszereket, tárgyi javakat </a:t>
            </a:r>
            <a:r>
              <a:rPr lang="hu-HU" sz="2200" dirty="0">
                <a:hlinkClick r:id="rId2"/>
              </a:rPr>
              <a:t>adományozhat</a:t>
            </a:r>
            <a:endParaRPr lang="hu-HU" sz="2200" dirty="0"/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sz="2200" dirty="0"/>
              <a:t>terjesztőinktől megvásárolhatja a Fedél Nélkül című utcalapunkat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sz="2200" dirty="0"/>
              <a:t>megrendelheti a lapot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sz="2200" dirty="0"/>
              <a:t>vállalati adományozás keretében áldozhat idejéből, megoszthatja szaktudását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sz="2200" dirty="0"/>
              <a:t>munkahelyén adományokat, meleg ruhát, cipőt, tartós élelmiszereket gyűjthet össze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sz="2200" dirty="0"/>
              <a:t>szponzorálhatja az otthontalanok megsegítését célzó rendezvényeinket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endParaRPr lang="hu-HU" sz="2200" dirty="0"/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585D0D-9158-8374-39E2-B63F5765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97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B2EA92-043B-4EF4-8763-7BA8EA0D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F8EDDD-B74F-4DB2-A8E3-00EB0BE1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hu-HU" dirty="0"/>
              <a:t>Szerepeink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9BE8-8FB3-4D15-BE7F-1CE1E75A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hu-HU" sz="2400"/>
              <a:t>Az élet minden szakaszában jelen vannak</a:t>
            </a:r>
          </a:p>
          <a:p>
            <a:r>
              <a:rPr lang="hu-HU" sz="2400"/>
              <a:t>Ez határoz meg minket- ettől leszünk azok akik</a:t>
            </a:r>
          </a:p>
          <a:p>
            <a:r>
              <a:rPr lang="hu-HU" sz="2400"/>
              <a:t>A szerepeinkhez feladatok, jogok, kötelességek társulnak</a:t>
            </a:r>
          </a:p>
          <a:p>
            <a:r>
              <a:rPr lang="hu-HU" sz="2400"/>
              <a:t>A különböző szerepek különböző viselkedést eredményeznek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3368874-D3D2-4695-9720-34022E50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24215843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F050-530F-4AAA-A485-730833CD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E42F-8D32-41AE-AD18-AD9AD0C1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dirty="0"/>
              <a:t>hirdetési felületet biztosíthat weboldalán, blogján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dirty="0"/>
              <a:t>hirdetést helyezhet el a Fedél Nélkül utcalapban, illetőleg weboldalainkon (www.menhely.hu, www.fedelnelkul.hu)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dirty="0"/>
              <a:t>internetes közösségi oldalakon követheti és népszerűsítheti munkánkat, támogathatja rendezvényeinket, ott lehet programjainkon, meghívhatja ismerőseit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dirty="0">
                <a:hlinkClick r:id="rId2"/>
              </a:rPr>
              <a:t>önkéntesként </a:t>
            </a:r>
            <a:r>
              <a:rPr lang="hu-HU" dirty="0"/>
              <a:t>segíthet hajléktalan embereken</a:t>
            </a:r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dirty="0"/>
              <a:t>meghívhatja önkéntesünket munkahelyére, baráti társaságába, iskolájába, aki elmeséli a hajléktalanságáról szóló történetét</a:t>
            </a:r>
            <a:br>
              <a:rPr lang="hu-HU" dirty="0"/>
            </a:br>
            <a:endParaRPr lang="hu-HU" dirty="0"/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dirty="0">
                <a:hlinkClick r:id="rId3"/>
              </a:rPr>
              <a:t>felajánlhatja adója egy</a:t>
            </a:r>
            <a:r>
              <a:rPr lang="en-US" dirty="0">
                <a:hlinkClick r:id="rId3"/>
              </a:rPr>
              <a:t> </a:t>
            </a:r>
            <a:r>
              <a:rPr lang="hu-HU" dirty="0">
                <a:hlinkClick r:id="rId3"/>
              </a:rPr>
              <a:t>(</a:t>
            </a:r>
            <a:r>
              <a:rPr lang="en-US" dirty="0">
                <a:hlinkClick r:id="rId3"/>
              </a:rPr>
              <a:t>k</a:t>
            </a:r>
            <a:r>
              <a:rPr lang="hu-HU" dirty="0">
                <a:hlinkClick r:id="rId3"/>
              </a:rPr>
              <a:t>ét) százalékát</a:t>
            </a:r>
            <a:endParaRPr lang="hu-HU" dirty="0"/>
          </a:p>
          <a:p>
            <a:pPr marL="274320" indent="-274320">
              <a:spcAft>
                <a:spcPts val="0"/>
              </a:spcAft>
              <a:buFont typeface="Wingdings"/>
              <a:buChar char=""/>
              <a:defRPr/>
            </a:pPr>
            <a:r>
              <a:rPr lang="hu-HU" dirty="0">
                <a:hlinkClick r:id="rId4"/>
              </a:rPr>
              <a:t>pénzadományával támogathatja alapítványunkat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DC43ED2-0702-6969-901D-1435AA9B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6820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Az </a:t>
            </a:r>
            <a:r>
              <a:rPr lang="hu-HU" dirty="0"/>
              <a:t>önkéntes munka során valamilyen mértékben lelki, mentális szükséglet</a:t>
            </a:r>
            <a:r>
              <a:rPr lang="en-US" dirty="0"/>
              <a:t>kie</a:t>
            </a:r>
            <a:r>
              <a:rPr lang="hu-HU" dirty="0"/>
              <a:t>légítés történik.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i="1" dirty="0"/>
              <a:t>Az önkéntesség soha nem lehet kötelező, nem járhat érte pénzbeli ellenszolgáltatás és mások javát kell szolgálja.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Az önkéntes elsősorban nem saját családjának segít, munkálkodása hozzáadott értékként jelenik meg a fogadó szervezet életében.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C6CB4B2-AE1C-86B5-F06C-BAE11794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03352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Azért!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Az önkéntes munka nagyban segíti az állampolgárok bekapcsolódását a közéletbe- hozzájárulhat a társadalmi életbe bekövetkező változásokhoz.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Az önkéntesség   természetes igényt elégít ki- olyan csoporthoz tartozást jelent, melynek  céljai és értékrendje az önkéntes számára teljesen elfogadott.</a:t>
            </a:r>
            <a:endParaRPr lang="en-US" dirty="0"/>
          </a:p>
          <a:p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6E153C-BD36-5145-50F3-CCAF5EC4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2448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Azért is,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Az önkéntes munka  olyan, a társadalom, a demokrácia működéséhez, fejlődéséhez fontos értékeket juttat érvényre, erősít az emberekben, mint az </a:t>
            </a:r>
            <a:r>
              <a:rPr lang="hu-HU" b="1" dirty="0"/>
              <a:t>együttműködés, szolidaritás, tolerancia</a:t>
            </a:r>
            <a:r>
              <a:rPr lang="hu-HU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Az önkéntesség  olyan kulcsterülete, ahol kifejezésre juthat az </a:t>
            </a:r>
            <a:r>
              <a:rPr lang="hu-HU" b="1" dirty="0"/>
              <a:t>állampolgárok elkötelezettsége, az egymás közti bizalom, kölcsönösség és együttműködés.</a:t>
            </a:r>
            <a:endParaRPr lang="en-US" b="1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0183601-2B90-E8CE-1570-0C9DD0C3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95436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A32708-5A46-46F3-A175-EE5E2834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Eredm</a:t>
            </a:r>
            <a:r>
              <a:rPr lang="hu-HU"/>
              <a:t>ényei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78BB0E-6760-4074-9406-5488D4A7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1400" dirty="0"/>
              <a:t>S</a:t>
            </a:r>
            <a:r>
              <a:rPr lang="en-US" sz="1400" dirty="0" err="1"/>
              <a:t>zemélyes</a:t>
            </a:r>
            <a:r>
              <a:rPr lang="en-US" sz="1400" dirty="0"/>
              <a:t> kompetenciák fejlesztése</a:t>
            </a:r>
            <a:endParaRPr lang="hu-H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 </a:t>
            </a:r>
            <a:r>
              <a:rPr lang="hu-HU" sz="1400" dirty="0"/>
              <a:t>K</a:t>
            </a:r>
            <a:r>
              <a:rPr lang="en-US" sz="1400" dirty="0" err="1"/>
              <a:t>ompetencia-határok</a:t>
            </a:r>
            <a:r>
              <a:rPr lang="en-US" sz="1400" dirty="0"/>
              <a:t> felismerése,</a:t>
            </a:r>
            <a:endParaRPr lang="hu-H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 </a:t>
            </a:r>
            <a:r>
              <a:rPr lang="hu-HU" sz="1400" dirty="0"/>
              <a:t>S</a:t>
            </a:r>
            <a:r>
              <a:rPr lang="en-US" sz="1400" dirty="0" err="1"/>
              <a:t>egítség</a:t>
            </a:r>
            <a:r>
              <a:rPr lang="en-US" sz="1400" dirty="0"/>
              <a:t> kérés- és adás képessége</a:t>
            </a:r>
            <a:endParaRPr lang="hu-H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1400" dirty="0"/>
              <a:t>T</a:t>
            </a:r>
            <a:r>
              <a:rPr lang="en-US" sz="1400" dirty="0" err="1"/>
              <a:t>eamben</a:t>
            </a:r>
            <a:r>
              <a:rPr lang="en-US" sz="1400" dirty="0"/>
              <a:t> való együtt dolgozás képességének fejlesztése</a:t>
            </a:r>
            <a:endParaRPr lang="hu-H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1400" dirty="0"/>
              <a:t>Társadalmi felelősségvállalás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400" dirty="0"/>
              <a:t>Generációk közötti együttműködés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400" dirty="0"/>
              <a:t>Asszertív magatartás fejlesztése: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Asszertív kommunikáció a gyakorlatban (egyensúly és partneri viszony megteremtése a kommunikációs partnerrel, hatékony önkifejezés, meggyőzés, érvelés) </a:t>
            </a:r>
            <a:endParaRPr lang="hu-HU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 Asszertív konfliktuskezelés a gyakorlatban (gyakori konfliktushelyzetek kezelése, nyertesnyertes stratégia alkalmazása, hatékony problémamegoldás konfliktushelyzetekben)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F697FF-E565-4C0E-B244-324E2FD5E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B8FF498-BA2C-FB24-6F52-0C7B0EB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0013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F29FD4-6DC7-427C-BF33-9A7AE8AD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dirty="0"/>
              <a:t>Közösségi beavatkozás modelljei</a:t>
            </a:r>
            <a:endParaRPr lang="en-US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C6AE2EB-B98B-4533-8833-100FBB7DC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63784"/>
              </p:ext>
            </p:extLst>
          </p:nvPr>
        </p:nvGraphicFramePr>
        <p:xfrm>
          <a:off x="1096963" y="2294182"/>
          <a:ext cx="10058402" cy="339474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130480">
                  <a:extLst>
                    <a:ext uri="{9D8B030D-6E8A-4147-A177-3AD203B41FA5}">
                      <a16:colId xmlns:a16="http://schemas.microsoft.com/office/drawing/2014/main" val="3391619572"/>
                    </a:ext>
                  </a:extLst>
                </a:gridCol>
                <a:gridCol w="5164647">
                  <a:extLst>
                    <a:ext uri="{9D8B030D-6E8A-4147-A177-3AD203B41FA5}">
                      <a16:colId xmlns:a16="http://schemas.microsoft.com/office/drawing/2014/main" val="1312567409"/>
                    </a:ext>
                  </a:extLst>
                </a:gridCol>
                <a:gridCol w="1763275">
                  <a:extLst>
                    <a:ext uri="{9D8B030D-6E8A-4147-A177-3AD203B41FA5}">
                      <a16:colId xmlns:a16="http://schemas.microsoft.com/office/drawing/2014/main" val="885127090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Helyi fejlesztés 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döntően helyi szereplőkkel, helyi erőforrásokra támaszkova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 MAGUK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extLst>
                  <a:ext uri="{0D108BD9-81ED-4DB2-BD59-A6C34878D82A}">
                    <a16:rowId xmlns:a16="http://schemas.microsoft.com/office/drawing/2014/main" val="914209712"/>
                  </a:ext>
                </a:extLst>
              </a:tr>
              <a:tr h="1265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Társadalmi tervezés 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 helyi szereplők és szakemberekkel együttműködésében 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VELÜK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extLst>
                  <a:ext uri="{0D108BD9-81ED-4DB2-BD59-A6C34878D82A}">
                    <a16:rowId xmlns:a16="http://schemas.microsoft.com/office/drawing/2014/main" val="2424728167"/>
                  </a:ext>
                </a:extLst>
              </a:tr>
              <a:tr h="1265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Társadalmi akció 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kiállni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értük</a:t>
                      </a:r>
                      <a:r>
                        <a:rPr lang="en-US" sz="2500" dirty="0">
                          <a:effectLst/>
                        </a:rPr>
                        <a:t>, </a:t>
                      </a:r>
                      <a:r>
                        <a:rPr lang="en-US" sz="2500" dirty="0" err="1">
                          <a:effectLst/>
                        </a:rPr>
                        <a:t>helyzetbe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hozni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őket</a:t>
                      </a:r>
                      <a:r>
                        <a:rPr lang="en-US" sz="2500" dirty="0">
                          <a:effectLst/>
                        </a:rPr>
                        <a:t>, a </a:t>
                      </a:r>
                      <a:r>
                        <a:rPr lang="en-US" sz="2500" dirty="0" err="1">
                          <a:effectLst/>
                        </a:rPr>
                        <a:t>külső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környezet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felelősségérzetétől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vezérelve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ÉRTÜK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390" marR="153390" marT="0" marB="0"/>
                </a:tc>
                <a:extLst>
                  <a:ext uri="{0D108BD9-81ED-4DB2-BD59-A6C34878D82A}">
                    <a16:rowId xmlns:a16="http://schemas.microsoft.com/office/drawing/2014/main" val="3919574869"/>
                  </a:ext>
                </a:extLst>
              </a:tr>
            </a:tbl>
          </a:graphicData>
        </a:graphic>
      </p:graphicFrame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5318E5B-5592-3128-56EB-11E78E8D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04224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7954E8D1-7BD4-4C3F-8E18-1A683DFFA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676C6-1B47-4A4C-85D3-3EE0FDBB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CD28-E063-428E-A019-C5C284D24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hu-HU" dirty="0"/>
              <a:t>Mit lehetne tenni az Ön közösségében tevékenykedő önkéntesek körében megtartásuk és a hosszantartó önkéntesség biztosítása érdekében?</a:t>
            </a:r>
          </a:p>
          <a:p>
            <a:r>
              <a:rPr lang="hu-HU" dirty="0"/>
              <a:t>Miképpen lehetne a kollektív önkéntesség pozícióit megőrizni?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77D519A-9EF7-9B7A-10C6-A49A2BE4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68150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9CA578-A1A7-4424-8897-2D2CBE86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Projektmunka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3D681F-0F36-4170-AB2F-7F102BDBB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Társadalmilag fontos ügy feldolgozása- témaválasztás és kidolgozás</a:t>
            </a:r>
          </a:p>
          <a:p>
            <a:r>
              <a:rPr lang="hu-HU" dirty="0"/>
              <a:t>- téma meghatározása</a:t>
            </a:r>
          </a:p>
          <a:p>
            <a:r>
              <a:rPr lang="hu-HU" dirty="0"/>
              <a:t>- elvégzendő feladatok</a:t>
            </a:r>
          </a:p>
          <a:p>
            <a:r>
              <a:rPr lang="hu-HU" dirty="0"/>
              <a:t>- szükségletek- személyek- eszközök</a:t>
            </a:r>
          </a:p>
          <a:p>
            <a:r>
              <a:rPr lang="hu-HU" dirty="0"/>
              <a:t>- szervezési lépések</a:t>
            </a:r>
          </a:p>
          <a:p>
            <a:r>
              <a:rPr lang="hu-HU" dirty="0"/>
              <a:t>- mozgósítás</a:t>
            </a:r>
          </a:p>
          <a:p>
            <a:r>
              <a:rPr lang="hu-HU" dirty="0"/>
              <a:t>- konkrét munka elvégzése</a:t>
            </a:r>
          </a:p>
          <a:p>
            <a:r>
              <a:rPr lang="hu-HU" dirty="0"/>
              <a:t>- köszönet- értékelés- közzététel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E8C31A3-3DA7-80E1-A18E-CF411B66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3252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E1B0-4198-4AB3-8B78-FAF32C09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BCF1-555F-4A9B-9671-65C332EE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Nárai Mária (2012): A társadalmi szerepvállalás egyik formája- Az önkéntesség. In. Budai István, Nárai Mária (szerk.): Együttműködés és felelősségvállalás, Győr, 95-114. o.</a:t>
            </a:r>
          </a:p>
          <a:p>
            <a:r>
              <a:rPr lang="en-US" dirty="0"/>
              <a:t>NEMZETKÖZI ÉS HAZAI JÓ GYAKORLAT GYŰJTEMÉNYEK</a:t>
            </a:r>
            <a:r>
              <a:rPr lang="hu-HU" dirty="0"/>
              <a:t>-2014-http://bgazrt.hu/_</a:t>
            </a:r>
            <a:r>
              <a:rPr lang="hu-HU" dirty="0" err="1"/>
              <a:t>dbfiles</a:t>
            </a:r>
            <a:r>
              <a:rPr lang="hu-HU" dirty="0"/>
              <a:t>/</a:t>
            </a:r>
            <a:r>
              <a:rPr lang="hu-HU" dirty="0" err="1"/>
              <a:t>htmltext_files</a:t>
            </a:r>
            <a:r>
              <a:rPr lang="hu-HU" dirty="0"/>
              <a:t>/9/0000000189/Kozossegi%20Jogyakorlatok%20Gyujtemenye.pdf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290D0B9-71E1-7705-BEC5-4A2E386B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44607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9F018-6105-4172-8BB3-80DA45D4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Köszönöm a figyelmet!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9B9B5-7950-4DBF-ACBE-F2097255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spc="200" dirty="0">
                <a:solidFill>
                  <a:schemeClr val="tx2"/>
                </a:solidFill>
                <a:latin typeface="+mj-lt"/>
              </a:rPr>
              <a:t>pasztor.rita@partium.ro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8BEBA41-788D-B725-C1C2-8C936B2A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Pásztor Rita:Társadalmi felelősségvállalás.  Szociális és állampolgári kompetenciák. Önkéntesség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470DDAD-0009-4BC9-9788-1A0B45AC9BD5}"/>
              </a:ext>
            </a:extLst>
          </p:cNvPr>
          <p:cNvSpPr/>
          <p:nvPr/>
        </p:nvSpPr>
        <p:spPr>
          <a:xfrm>
            <a:off x="1097280" y="758952"/>
            <a:ext cx="100584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szociális kompetencia társas konstruktum jellege, lehetőséget nyit az intervencióra.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E42F971-8B61-42E5-9F58-28EB068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161096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old.ektf.hu/hefoppalyazat/tanszemfejl/szupsziv.jpg">
            <a:extLst>
              <a:ext uri="{FF2B5EF4-FFF2-40B4-BE49-F238E27FC236}">
                <a16:creationId xmlns:a16="http://schemas.microsoft.com/office/drawing/2014/main" id="{F8EF6DC0-9137-4D47-8E69-342758B0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906" y="905933"/>
            <a:ext cx="5776192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52068DA0-CBA5-4F28-9A95-60AB679B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</p:spTree>
    <p:extLst>
      <p:ext uri="{BB962C8B-B14F-4D97-AF65-F5344CB8AC3E}">
        <p14:creationId xmlns:p14="http://schemas.microsoft.com/office/powerpoint/2010/main" val="374816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85C0-0C08-40CB-9BE0-AB56ABF7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/>
              <a:t>Szociális képességrendszer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9AC876D-6810-4C73-AC9E-DEEA5AFA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/>
              <a:t>Pásztor Rita:Társadalmi felelősségvállalás.  Szociális és állampolgári kompetenciák. Önkéntesség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3D737E-24AA-4355-9E61-5437C31C3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8444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2840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</TotalTime>
  <Words>3272</Words>
  <Application>Microsoft Office PowerPoint</Application>
  <PresentationFormat>Szélesvásznú</PresentationFormat>
  <Paragraphs>356</Paragraphs>
  <Slides>69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Wingdings</vt:lpstr>
      <vt:lpstr>Retrospect</vt:lpstr>
      <vt:lpstr>Társadalmi felelősségvállalás</vt:lpstr>
      <vt:lpstr>Szociális és állampolgári komptenciák</vt:lpstr>
      <vt:lpstr>Kulcskompetenciák</vt:lpstr>
      <vt:lpstr>Szociális kompetencia</vt:lpstr>
      <vt:lpstr>Összetevői</vt:lpstr>
      <vt:lpstr>Szerepeink</vt:lpstr>
      <vt:lpstr>PowerPoint-bemutató</vt:lpstr>
      <vt:lpstr>PowerPoint-bemutató</vt:lpstr>
      <vt:lpstr>Szociális képességrendszer</vt:lpstr>
      <vt:lpstr>A szociális kompetencia – készségcentrikus felfogás- viselkedés minták</vt:lpstr>
      <vt:lpstr>PowerPoint-bemutató</vt:lpstr>
      <vt:lpstr>A barátság, mint a szociális készségek és a kötődés kifejeződése</vt:lpstr>
      <vt:lpstr>A szociális készségek fejlesztési lehetőségei</vt:lpstr>
      <vt:lpstr>PowerPoint-bemutató</vt:lpstr>
      <vt:lpstr>A kommunikáció</vt:lpstr>
      <vt:lpstr>PowerPoint-bemutató</vt:lpstr>
      <vt:lpstr>A kommunikáció</vt:lpstr>
      <vt:lpstr>A nem verbális jelzések</vt:lpstr>
      <vt:lpstr>Ez is kommunikáció- mit jelent?</vt:lpstr>
      <vt:lpstr>PowerPoint-bemutató</vt:lpstr>
      <vt:lpstr>PowerPoint-bemutató</vt:lpstr>
      <vt:lpstr>Empátia</vt:lpstr>
      <vt:lpstr>Magányosság</vt:lpstr>
      <vt:lpstr>Egyedül élők problémái (1.)</vt:lpstr>
      <vt:lpstr>2.</vt:lpstr>
      <vt:lpstr>3.</vt:lpstr>
      <vt:lpstr>Megoldás?</vt:lpstr>
      <vt:lpstr>Egyenlőtlenség- esélyegyenlőség</vt:lpstr>
      <vt:lpstr>Mese</vt:lpstr>
      <vt:lpstr>Meghatározás</vt:lpstr>
      <vt:lpstr>Egyenlőtlenség</vt:lpstr>
      <vt:lpstr>PowerPoint-bemutató</vt:lpstr>
      <vt:lpstr>PowerPoint-bemutató</vt:lpstr>
      <vt:lpstr>Kockázat- csoportok</vt:lpstr>
      <vt:lpstr>PowerPoint-bemutató</vt:lpstr>
      <vt:lpstr>Egyenlőtlenségi dimenziók</vt:lpstr>
      <vt:lpstr>PowerPoint-bemutató</vt:lpstr>
      <vt:lpstr>Együttműködés – Hálóépítés-Promotorok</vt:lpstr>
      <vt:lpstr>Állampolgári kompetenciák</vt:lpstr>
      <vt:lpstr>Meghatározás</vt:lpstr>
      <vt:lpstr>Ismeretek szintjén</vt:lpstr>
      <vt:lpstr>Készségek szintjén</vt:lpstr>
      <vt:lpstr>Ide soroljuk a társadalmi, közösségi élethez tartozó kompetenciákat</vt:lpstr>
      <vt:lpstr>Vagyis</vt:lpstr>
      <vt:lpstr>Az önkéntesség, mint a társadalmi szerepvállalás egyik formája</vt:lpstr>
      <vt:lpstr>Ráhangolódás</vt:lpstr>
      <vt:lpstr>Mi az önkéntesség?</vt:lpstr>
      <vt:lpstr>Meghatározás</vt:lpstr>
      <vt:lpstr>Az önkéntesség:</vt:lpstr>
      <vt:lpstr>Hatása</vt:lpstr>
      <vt:lpstr>Amikor önkéntes voltam…- fejezzük be a mondatot</vt:lpstr>
      <vt:lpstr>Mindig ugyanazok!</vt:lpstr>
      <vt:lpstr>Alacsony részvétel okai:</vt:lpstr>
      <vt:lpstr>Hol végezhető?</vt:lpstr>
      <vt:lpstr>Informális önkéntesség</vt:lpstr>
      <vt:lpstr>Elemzés</vt:lpstr>
      <vt:lpstr>Az önkéntessé válás</vt:lpstr>
      <vt:lpstr>Gyakorlat</vt:lpstr>
      <vt:lpstr>Hogyan segíthet?- Menhely Alapítvány- Hajléktalanság I.</vt:lpstr>
      <vt:lpstr>II.</vt:lpstr>
      <vt:lpstr>Miért?</vt:lpstr>
      <vt:lpstr>Azért!</vt:lpstr>
      <vt:lpstr>Azért is,</vt:lpstr>
      <vt:lpstr>Eredményei</vt:lpstr>
      <vt:lpstr>Közösségi beavatkozás modelljei</vt:lpstr>
      <vt:lpstr>PowerPoint-bemutató</vt:lpstr>
      <vt:lpstr>Projektmunka</vt:lpstr>
      <vt:lpstr>Forrás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önkéntesség, mint a társadalmi szerepvállalás egyik formája</dc:title>
  <dc:creator>Practimuss</dc:creator>
  <cp:lastModifiedBy>Pásztor Rita</cp:lastModifiedBy>
  <cp:revision>31</cp:revision>
  <dcterms:created xsi:type="dcterms:W3CDTF">2018-05-12T05:32:05Z</dcterms:created>
  <dcterms:modified xsi:type="dcterms:W3CDTF">2023-01-28T06:55:40Z</dcterms:modified>
</cp:coreProperties>
</file>